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8"/>
  </p:notesMasterIdLst>
  <p:sldIdLst>
    <p:sldId id="256" r:id="rId3"/>
    <p:sldId id="293" r:id="rId4"/>
    <p:sldId id="299" r:id="rId5"/>
    <p:sldId id="302" r:id="rId6"/>
    <p:sldId id="303" r:id="rId7"/>
    <p:sldId id="306" r:id="rId8"/>
    <p:sldId id="307" r:id="rId9"/>
    <p:sldId id="260" r:id="rId10"/>
    <p:sldId id="336" r:id="rId11"/>
    <p:sldId id="337" r:id="rId12"/>
    <p:sldId id="304" r:id="rId13"/>
    <p:sldId id="335" r:id="rId14"/>
    <p:sldId id="305" r:id="rId15"/>
    <p:sldId id="329" r:id="rId16"/>
    <p:sldId id="311" r:id="rId17"/>
    <p:sldId id="313" r:id="rId18"/>
    <p:sldId id="319" r:id="rId19"/>
    <p:sldId id="330" r:id="rId20"/>
    <p:sldId id="321" r:id="rId21"/>
    <p:sldId id="331" r:id="rId22"/>
    <p:sldId id="323" r:id="rId23"/>
    <p:sldId id="332" r:id="rId24"/>
    <p:sldId id="262" r:id="rId25"/>
    <p:sldId id="334" r:id="rId26"/>
    <p:sldId id="333" r:id="rId2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AF7"/>
    <a:srgbClr val="FF33CC"/>
    <a:srgbClr val="FFC8F1"/>
    <a:srgbClr val="CC66FF"/>
    <a:srgbClr val="EE4C2C"/>
    <a:srgbClr val="F7C63D"/>
    <a:srgbClr val="377EF0"/>
    <a:srgbClr val="3848AA"/>
    <a:srgbClr val="009FA5"/>
    <a:srgbClr val="5CD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039" autoAdjust="0"/>
  </p:normalViewPr>
  <p:slideViewPr>
    <p:cSldViewPr snapToGrid="0">
      <p:cViewPr varScale="1">
        <p:scale>
          <a:sx n="109" d="100"/>
          <a:sy n="109" d="100"/>
        </p:scale>
        <p:origin x="658" y="8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aae00c3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aae00c3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6c5e74a8e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6c5e74a8e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656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64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53FB-1B1F-3549-1DEF-10F4C591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2CE-9FC9-86C8-CF7E-01FFF3EE4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179B-6BD1-97B6-78B9-C0185339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28A2-B959-4F4E-8E2D-778EA909788B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2F319-0B70-54B3-3763-C0C4C126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5F68-F386-D7E9-DD7D-881922AD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5C11-EB17-46B0-BC77-8A28A3A27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16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otsanalysis.com/reports/medical-robotics-marke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hyperlink" Target="https://www.mordorintelligence.com/industry-reports/global-medical-robotic-systems-market-industr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dorintelligence.com/industry-reports/social-robots-market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jpe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nursingcecentral.com/youve-got-moxi-hospitals-hire-robots-to-help-nurses/#:~:text=The%20robots%20%E2%80%93%20named%20'Moxi',%2C%20central%20supply%2C%20and%20pharmacy." TargetMode="External"/><Relationship Id="rId5" Type="http://schemas.openxmlformats.org/officeDocument/2006/relationships/hyperlink" Target="https://www.technologyreview.com/2023/01/09/1065135/japan-automating-eldercare-robots/" TargetMode="External"/><Relationship Id="rId4" Type="http://schemas.openxmlformats.org/officeDocument/2006/relationships/hyperlink" Target="https://japanupclose.web-japan.org/techculture/t20240531_6.html#:~:text=Initially%20introduced%20to%20assist%20with,facilitating%20communication%20with%20healthcare%20professionals.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10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8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microsoft.com/office/2007/relationships/hdphoto" Target="../media/hdphoto9.wdp"/><Relationship Id="rId4" Type="http://schemas.openxmlformats.org/officeDocument/2006/relationships/image" Target="../media/image25.svg"/><Relationship Id="rId9" Type="http://schemas.openxmlformats.org/officeDocument/2006/relationships/image" Target="../media/image29.pn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microsoft.com/office/2007/relationships/hdphoto" Target="../media/hdphoto12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microsoft.com/office/2007/relationships/hdphoto" Target="../media/hdphoto12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microsoft.com/office/2007/relationships/hdphoto" Target="../media/hdphoto12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11.wdp"/><Relationship Id="rId5" Type="http://schemas.openxmlformats.org/officeDocument/2006/relationships/image" Target="../media/image33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microsoft.com/office/2007/relationships/hdphoto" Target="../media/hdphoto12.wdp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microsoft.com/office/2007/relationships/hdphoto" Target="../media/hdphoto11.wdp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microsoft.com/office/2007/relationships/hdphoto" Target="../media/hdphoto12.wdp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5.wdp"/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6" Type="http://schemas.microsoft.com/office/2007/relationships/hdphoto" Target="../media/hdphoto14.wdp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hdphoto" Target="../media/hdphoto2.wdp"/><Relationship Id="rId7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11" Type="http://schemas.openxmlformats.org/officeDocument/2006/relationships/hyperlink" Target="https://www.ncbi.nlm.nih.gov/pmc/articles/PMC2819878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5.jpeg"/><Relationship Id="rId4" Type="http://schemas.openxmlformats.org/officeDocument/2006/relationships/image" Target="../media/image7.jpeg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8.png"/><Relationship Id="rId7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3.wdp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12" Type="http://schemas.openxmlformats.org/officeDocument/2006/relationships/hyperlink" Target="https://noorahealth.org/thecompanion/how-do-nurses-in-india-spend-their-time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jpeg"/><Relationship Id="rId11" Type="http://schemas.openxmlformats.org/officeDocument/2006/relationships/hyperlink" Target="https://www.ncbi.nlm.nih.gov/pmc/articles/PMC7758087/" TargetMode="External"/><Relationship Id="rId5" Type="http://schemas.openxmlformats.org/officeDocument/2006/relationships/image" Target="../media/image4.jpeg"/><Relationship Id="rId10" Type="http://schemas.openxmlformats.org/officeDocument/2006/relationships/image" Target="../media/image12.png"/><Relationship Id="rId4" Type="http://schemas.openxmlformats.org/officeDocument/2006/relationships/image" Target="../media/image3.jpe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.jpeg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11" Type="http://schemas.openxmlformats.org/officeDocument/2006/relationships/hyperlink" Target="https://www.ncbi.nlm.nih.gov/pmc/articles/PMC9291208/#:~:text=Almost%20all%20nurses%20(693%2C%2094.5,%25%20CI%2031.4%E2%80%9333.7%25).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journals.lww.com/jome/fulltext/2020/01020/status_of_nurses_in_india__current_situation.23.aspx" TargetMode="External"/><Relationship Id="rId4" Type="http://schemas.openxmlformats.org/officeDocument/2006/relationships/image" Target="../media/image4.jpeg"/><Relationship Id="rId9" Type="http://schemas.openxmlformats.org/officeDocument/2006/relationships/hyperlink" Target="https://www.ncbi.nlm.nih.gov/pmc/articles/PMC1088504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A193E77-B448-D7EC-8263-4AF2CDFB0CF8}"/>
              </a:ext>
            </a:extLst>
          </p:cNvPr>
          <p:cNvSpPr/>
          <p:nvPr/>
        </p:nvSpPr>
        <p:spPr>
          <a:xfrm>
            <a:off x="6251626" y="1787328"/>
            <a:ext cx="524612" cy="1539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94;p28">
            <a:extLst>
              <a:ext uri="{FF2B5EF4-FFF2-40B4-BE49-F238E27FC236}">
                <a16:creationId xmlns:a16="http://schemas.microsoft.com/office/drawing/2014/main" id="{36F9A3F1-6C99-C565-672D-903452D45D38}"/>
              </a:ext>
            </a:extLst>
          </p:cNvPr>
          <p:cNvSpPr txBox="1">
            <a:spLocks/>
          </p:cNvSpPr>
          <p:nvPr/>
        </p:nvSpPr>
        <p:spPr>
          <a:xfrm>
            <a:off x="101631" y="2331000"/>
            <a:ext cx="4312225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en-IN" sz="1700" dirty="0"/>
              <a:t>Enhanced Multitasking Medical Assistant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C60743-FB85-CF45-9F25-B244311EB5DA}"/>
              </a:ext>
            </a:extLst>
          </p:cNvPr>
          <p:cNvSpPr txBox="1"/>
          <p:nvPr/>
        </p:nvSpPr>
        <p:spPr>
          <a:xfrm>
            <a:off x="161524" y="695216"/>
            <a:ext cx="42523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b="1" dirty="0">
                <a:solidFill>
                  <a:srgbClr val="2FB8E2"/>
                </a:solidFill>
                <a:latin typeface="Fira Sans" panose="020B0503050000020004" pitchFamily="34" charset="0"/>
              </a:rPr>
              <a:t>EMMA</a:t>
            </a:r>
          </a:p>
        </p:txBody>
      </p:sp>
      <p:pic>
        <p:nvPicPr>
          <p:cNvPr id="49" name="Picture 48" descr="A medical room with a person in a hospital bed&#10;&#10;Description automatically generated">
            <a:extLst>
              <a:ext uri="{FF2B5EF4-FFF2-40B4-BE49-F238E27FC236}">
                <a16:creationId xmlns:a16="http://schemas.microsoft.com/office/drawing/2014/main" id="{0979B347-EB44-4488-197D-B879E2787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21" b="92752" l="2121" r="99163">
                        <a14:foregroundMark x1="38170" y1="54818" x2="36496" y2="47700"/>
                        <a14:foregroundMark x1="9989" y1="61024" x2="22545" y2="72613"/>
                        <a14:foregroundMark x1="22545" y1="72613" x2="10379" y2="58724"/>
                        <a14:foregroundMark x1="10379" y1="58724" x2="15737" y2="72526"/>
                        <a14:foregroundMark x1="15737" y1="72526" x2="35324" y2="79601"/>
                        <a14:foregroundMark x1="35324" y1="79601" x2="45424" y2="86502"/>
                        <a14:foregroundMark x1="45424" y1="86502" x2="97600" y2="64714"/>
                        <a14:foregroundMark x1="97600" y1="64714" x2="91127" y2="54036"/>
                        <a14:foregroundMark x1="91127" y1="54036" x2="77009" y2="55469"/>
                        <a14:foregroundMark x1="77009" y1="55469" x2="50670" y2="68229"/>
                        <a14:foregroundMark x1="50670" y1="68229" x2="31920" y2="68142"/>
                        <a14:foregroundMark x1="31920" y1="68142" x2="19308" y2="61155"/>
                        <a14:foregroundMark x1="19308" y1="61155" x2="13783" y2="55859"/>
                        <a14:foregroundMark x1="56473" y1="45486" x2="84152" y2="42405"/>
                        <a14:foregroundMark x1="84152" y1="42405" x2="72489" y2="22439"/>
                        <a14:foregroundMark x1="72489" y1="22439" x2="58705" y2="13845"/>
                        <a14:foregroundMark x1="58705" y1="13845" x2="56138" y2="40582"/>
                        <a14:foregroundMark x1="56138" y1="40582" x2="76395" y2="47873"/>
                        <a14:foregroundMark x1="76395" y1="47873" x2="82366" y2="45486"/>
                        <a14:foregroundMark x1="37835" y1="88021" x2="55915" y2="90755"/>
                        <a14:foregroundMark x1="55915" y1="90755" x2="99163" y2="68576"/>
                        <a14:foregroundMark x1="99163" y1="68576" x2="38560" y2="88151"/>
                        <a14:foregroundMark x1="42188" y1="90668" x2="50167" y2="92752"/>
                        <a14:foregroundMark x1="9821" y1="70964" x2="56641" y2="28733"/>
                        <a14:foregroundMark x1="56641" y1="28733" x2="52176" y2="17752"/>
                        <a14:foregroundMark x1="52176" y1="17752" x2="39844" y2="10286"/>
                        <a14:foregroundMark x1="39844" y1="10286" x2="13672" y2="25304"/>
                        <a14:foregroundMark x1="13672" y1="25304" x2="12500" y2="69488"/>
                        <a14:foregroundMark x1="20089" y1="16580" x2="21540" y2="26780"/>
                        <a14:foregroundMark x1="21540" y1="26780" x2="43025" y2="40799"/>
                        <a14:foregroundMark x1="43025" y1="40799" x2="49888" y2="20313"/>
                        <a14:foregroundMark x1="49888" y1="20313" x2="32924" y2="15625"/>
                        <a14:foregroundMark x1="32924" y1="15625" x2="23326" y2="22960"/>
                        <a14:foregroundMark x1="4464" y1="72309" x2="16908" y2="36372"/>
                        <a14:foregroundMark x1="16908" y1="36372" x2="13616" y2="27040"/>
                        <a14:foregroundMark x1="13616" y1="27040" x2="1060" y2="33464"/>
                        <a14:foregroundMark x1="1060" y1="33464" x2="2232" y2="68576"/>
                        <a14:foregroundMark x1="2232" y1="68576" x2="5636" y2="70226"/>
                        <a14:foregroundMark x1="33036" y1="8290" x2="42801" y2="1563"/>
                        <a14:foregroundMark x1="42801" y1="1563" x2="34431" y2="8550"/>
                        <a14:foregroundMark x1="34431" y1="8550" x2="33594" y2="6684"/>
                        <a14:foregroundMark x1="34208" y1="6380" x2="42188" y2="2821"/>
                        <a14:foregroundMark x1="42746" y1="6207" x2="70592" y2="22873"/>
                        <a14:foregroundMark x1="70592" y1="22873" x2="71931" y2="24436"/>
                        <a14:foregroundMark x1="56864" y1="68750" x2="69643" y2="62804"/>
                        <a14:foregroundMark x1="69643" y1="62804" x2="69643" y2="62804"/>
                      </a14:backgroundRemoval>
                    </a14:imgEffect>
                  </a14:imgLayer>
                </a14:imgProps>
              </a:ext>
            </a:extLst>
          </a:blip>
          <a:srcRect b="3704"/>
          <a:stretch/>
        </p:blipFill>
        <p:spPr>
          <a:xfrm>
            <a:off x="4934044" y="0"/>
            <a:ext cx="4000500" cy="4953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B6A567-7B37-5ADA-F66A-AD8C1B0C6214}"/>
              </a:ext>
            </a:extLst>
          </p:cNvPr>
          <p:cNvCxnSpPr/>
          <p:nvPr/>
        </p:nvCxnSpPr>
        <p:spPr>
          <a:xfrm>
            <a:off x="401444" y="2304585"/>
            <a:ext cx="3687336" cy="0"/>
          </a:xfrm>
          <a:prstGeom prst="line">
            <a:avLst/>
          </a:prstGeom>
          <a:ln w="38100">
            <a:solidFill>
              <a:srgbClr val="2FB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12">
            <a:extLst>
              <a:ext uri="{FF2B5EF4-FFF2-40B4-BE49-F238E27FC236}">
                <a16:creationId xmlns:a16="http://schemas.microsoft.com/office/drawing/2014/main" id="{414FCAB4-4222-3D16-86D9-27F6E5F8F54B}"/>
              </a:ext>
            </a:extLst>
          </p:cNvPr>
          <p:cNvSpPr txBox="1"/>
          <p:nvPr/>
        </p:nvSpPr>
        <p:spPr>
          <a:xfrm>
            <a:off x="683944" y="3940370"/>
            <a:ext cx="1701310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Tridib Ghosh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Sayantan Panda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Sankhadeep Dutta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Manasa </a:t>
            </a:r>
            <a:r>
              <a:rPr lang="en-IN" sz="1200" b="1" dirty="0" err="1"/>
              <a:t>Mahaadevan</a:t>
            </a:r>
            <a:endParaRPr lang="en-IN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01C1D-E00F-20E8-2203-CA2E687D6B30}"/>
              </a:ext>
            </a:extLst>
          </p:cNvPr>
          <p:cNvSpPr txBox="1"/>
          <p:nvPr/>
        </p:nvSpPr>
        <p:spPr>
          <a:xfrm>
            <a:off x="161524" y="3531245"/>
            <a:ext cx="4885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Presented By Team </a:t>
            </a:r>
            <a:r>
              <a:rPr lang="en-IN" b="1" dirty="0" err="1"/>
              <a:t>iEMbotics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162589D-FEC7-28E9-8AA5-3B4FAFCE7163}"/>
              </a:ext>
            </a:extLst>
          </p:cNvPr>
          <p:cNvGrpSpPr/>
          <p:nvPr/>
        </p:nvGrpSpPr>
        <p:grpSpPr>
          <a:xfrm>
            <a:off x="495007" y="654150"/>
            <a:ext cx="8153986" cy="4397911"/>
            <a:chOff x="0" y="0"/>
            <a:chExt cx="9144000" cy="514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C3CFE4-3F3D-81C6-2488-F9B80695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9F0756-1C9F-8F19-19E2-B34DA98B36BC}"/>
                </a:ext>
              </a:extLst>
            </p:cNvPr>
            <p:cNvSpPr/>
            <p:nvPr/>
          </p:nvSpPr>
          <p:spPr>
            <a:xfrm>
              <a:off x="1638886" y="4107763"/>
              <a:ext cx="801859" cy="829995"/>
            </a:xfrm>
            <a:prstGeom prst="rect">
              <a:avLst/>
            </a:prstGeom>
            <a:solidFill>
              <a:srgbClr val="DCEA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 descr="A blue and white robot&#10;&#10;Description automatically generated">
              <a:extLst>
                <a:ext uri="{FF2B5EF4-FFF2-40B4-BE49-F238E27FC236}">
                  <a16:creationId xmlns:a16="http://schemas.microsoft.com/office/drawing/2014/main" id="{7813F692-AF7E-D548-A715-0D11E36D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5363" y="4001379"/>
              <a:ext cx="829995" cy="829995"/>
            </a:xfrm>
            <a:prstGeom prst="rect">
              <a:avLst/>
            </a:prstGeom>
            <a:effectLst>
              <a:outerShdw blurRad="50800" dist="127000" dir="36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C60E1C-C373-50FC-1641-435967B0B580}"/>
              </a:ext>
            </a:extLst>
          </p:cNvPr>
          <p:cNvSpPr txBox="1"/>
          <p:nvPr/>
        </p:nvSpPr>
        <p:spPr>
          <a:xfrm>
            <a:off x="337462" y="84405"/>
            <a:ext cx="3953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Fira Sans" panose="020B0503050000020004" pitchFamily="34" charset="0"/>
              </a:rPr>
              <a:t>IMPLEMENTATION :-</a:t>
            </a:r>
          </a:p>
        </p:txBody>
      </p:sp>
    </p:spTree>
    <p:extLst>
      <p:ext uri="{BB962C8B-B14F-4D97-AF65-F5344CB8AC3E}">
        <p14:creationId xmlns:p14="http://schemas.microsoft.com/office/powerpoint/2010/main" val="261724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57BAC5-A68B-7677-35B8-3BA04DEB5336}"/>
              </a:ext>
            </a:extLst>
          </p:cNvPr>
          <p:cNvSpPr txBox="1"/>
          <p:nvPr/>
        </p:nvSpPr>
        <p:spPr>
          <a:xfrm>
            <a:off x="158162" y="4237780"/>
            <a:ext cx="1914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 Size (2024):</a:t>
            </a:r>
            <a:endParaRPr lang="en-IN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76;p34">
            <a:extLst>
              <a:ext uri="{FF2B5EF4-FFF2-40B4-BE49-F238E27FC236}">
                <a16:creationId xmlns:a16="http://schemas.microsoft.com/office/drawing/2014/main" id="{9F1CE6B4-C792-CAF7-3813-8F2BB8064F78}"/>
              </a:ext>
            </a:extLst>
          </p:cNvPr>
          <p:cNvSpPr txBox="1"/>
          <p:nvPr/>
        </p:nvSpPr>
        <p:spPr>
          <a:xfrm>
            <a:off x="1634490" y="4244340"/>
            <a:ext cx="1914478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$10.1 B</a:t>
            </a:r>
            <a:endParaRPr sz="32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8234-6A12-30AF-2EB6-414B85D2C0AA}"/>
              </a:ext>
            </a:extLst>
          </p:cNvPr>
          <p:cNvSpPr txBox="1"/>
          <p:nvPr/>
        </p:nvSpPr>
        <p:spPr>
          <a:xfrm>
            <a:off x="5261704" y="4237779"/>
            <a:ext cx="2766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CAGR (2024-2035):</a:t>
            </a:r>
            <a:endParaRPr lang="en-IN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1076;p34">
            <a:extLst>
              <a:ext uri="{FF2B5EF4-FFF2-40B4-BE49-F238E27FC236}">
                <a16:creationId xmlns:a16="http://schemas.microsoft.com/office/drawing/2014/main" id="{98D5A042-1219-567F-89F0-8ADF5CDBFAF2}"/>
              </a:ext>
            </a:extLst>
          </p:cNvPr>
          <p:cNvSpPr txBox="1"/>
          <p:nvPr/>
        </p:nvSpPr>
        <p:spPr>
          <a:xfrm>
            <a:off x="6738032" y="4256817"/>
            <a:ext cx="1914478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10.8 %</a:t>
            </a:r>
            <a:endParaRPr sz="32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921697-C416-D6DB-359B-6ED9DB87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99" y="830568"/>
            <a:ext cx="4517516" cy="3116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28C4E-ED45-569F-5FAD-09974186D87D}"/>
              </a:ext>
            </a:extLst>
          </p:cNvPr>
          <p:cNvSpPr txBox="1"/>
          <p:nvPr/>
        </p:nvSpPr>
        <p:spPr>
          <a:xfrm>
            <a:off x="225083" y="4727600"/>
            <a:ext cx="140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3"/>
              </a:rPr>
              <a:t>Source: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4"/>
              </a:rPr>
              <a:t>1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3"/>
              </a:rPr>
              <a:t> 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A0A0D9-F05A-6768-5E8E-94C13EDC6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3" y="1821766"/>
            <a:ext cx="4806663" cy="1983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21A92-E12B-3126-DB23-E6CB026206E4}"/>
              </a:ext>
            </a:extLst>
          </p:cNvPr>
          <p:cNvSpPr txBox="1"/>
          <p:nvPr/>
        </p:nvSpPr>
        <p:spPr>
          <a:xfrm>
            <a:off x="520505" y="295422"/>
            <a:ext cx="316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</a:rPr>
              <a:t>Market Trend: -</a:t>
            </a:r>
          </a:p>
        </p:txBody>
      </p:sp>
    </p:spTree>
    <p:extLst>
      <p:ext uri="{BB962C8B-B14F-4D97-AF65-F5344CB8AC3E}">
        <p14:creationId xmlns:p14="http://schemas.microsoft.com/office/powerpoint/2010/main" val="219537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612C4-8BD9-DEB5-ECCE-E66400A718F3}"/>
              </a:ext>
            </a:extLst>
          </p:cNvPr>
          <p:cNvSpPr txBox="1"/>
          <p:nvPr/>
        </p:nvSpPr>
        <p:spPr>
          <a:xfrm>
            <a:off x="309488" y="408140"/>
            <a:ext cx="816629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92D050"/>
                </a:solidFill>
                <a:latin typeface="Fira Sans" panose="020B0503050000020004" pitchFamily="34" charset="0"/>
              </a:rPr>
              <a:t>Market Opportunities: -</a:t>
            </a:r>
          </a:p>
          <a:p>
            <a:endParaRPr lang="en-IN" sz="1600" b="1" dirty="0">
              <a:solidFill>
                <a:srgbClr val="92D050"/>
              </a:solidFill>
              <a:latin typeface="Fira Sans" panose="020B0503050000020004" pitchFamily="34" charset="0"/>
            </a:endParaRPr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Fira Sans" panose="020B0503050000020004" pitchFamily="34" charset="0"/>
              </a:rPr>
              <a:t>Elder Care : </a:t>
            </a:r>
            <a:r>
              <a:rPr lang="en-IN" dirty="0"/>
              <a:t>anticipated global increase in the elderly population ( </a:t>
            </a: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</a:rPr>
              <a:t>22%</a:t>
            </a:r>
            <a:r>
              <a:rPr lang="en-IN" dirty="0"/>
              <a:t>  over 60 by next few years)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Fira Sans" panose="020B0503050000020004" pitchFamily="34" charset="0"/>
              </a:rPr>
              <a:t>Neurological Disorders : </a:t>
            </a:r>
            <a:r>
              <a:rPr lang="en-IN" dirty="0"/>
              <a:t>rise in neurological disorders to  </a:t>
            </a:r>
            <a:r>
              <a:rPr lang="en-IN" sz="1600" b="1" dirty="0">
                <a:solidFill>
                  <a:schemeClr val="accent4">
                    <a:lumMod val="75000"/>
                  </a:schemeClr>
                </a:solidFill>
              </a:rPr>
              <a:t>103 million </a:t>
            </a:r>
            <a:r>
              <a:rPr lang="en-IN" dirty="0"/>
              <a:t>by 2030 opens opportunities for rehabilitation robots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Fira Sans" panose="020B0503050000020004" pitchFamily="34" charset="0"/>
              </a:rPr>
              <a:t>Pandemic Response: </a:t>
            </a:r>
            <a:r>
              <a:rPr lang="en-IN" dirty="0">
                <a:solidFill>
                  <a:schemeClr val="tx1"/>
                </a:solidFill>
                <a:latin typeface="+mj-lt"/>
              </a:rPr>
              <a:t>emergence of </a:t>
            </a:r>
            <a:r>
              <a:rPr lang="en-IN" dirty="0"/>
              <a:t>pandemic situations accelerated the adoption of robots.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Fira Sans" panose="020B0503050000020004" pitchFamily="34" charset="0"/>
              </a:rPr>
              <a:t>Rising Mental Health Challenges: </a:t>
            </a:r>
            <a:r>
              <a:rPr lang="en-IN" dirty="0">
                <a:solidFill>
                  <a:schemeClr val="tx1"/>
                </a:solidFill>
                <a:latin typeface="Fira Sans" panose="020B0503050000020004" pitchFamily="34" charset="0"/>
              </a:rPr>
              <a:t>r</a:t>
            </a:r>
            <a:r>
              <a:rPr lang="en-IN" dirty="0"/>
              <a:t>ising mental instability &amp; stress among patients, affecting over </a:t>
            </a:r>
            <a:r>
              <a:rPr lang="en-IN" sz="1600" b="1" dirty="0">
                <a:solidFill>
                  <a:schemeClr val="accent4">
                    <a:lumMod val="75000"/>
                  </a:schemeClr>
                </a:solidFill>
              </a:rPr>
              <a:t>264 million </a:t>
            </a:r>
            <a:r>
              <a:rPr lang="en-IN" dirty="0"/>
              <a:t>globally (WHO)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FB5D0-9027-8525-D678-BB22F935FAF4}"/>
              </a:ext>
            </a:extLst>
          </p:cNvPr>
          <p:cNvSpPr txBox="1"/>
          <p:nvPr/>
        </p:nvSpPr>
        <p:spPr>
          <a:xfrm>
            <a:off x="921434" y="4754881"/>
            <a:ext cx="998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endParaRPr lang="en-I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1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29">
            <a:extLst>
              <a:ext uri="{FF2B5EF4-FFF2-40B4-BE49-F238E27FC236}">
                <a16:creationId xmlns:a16="http://schemas.microsoft.com/office/drawing/2014/main" id="{91C3649A-4A82-11DB-089E-5F6DC1E25D53}"/>
              </a:ext>
            </a:extLst>
          </p:cNvPr>
          <p:cNvSpPr txBox="1">
            <a:spLocks/>
          </p:cNvSpPr>
          <p:nvPr/>
        </p:nvSpPr>
        <p:spPr>
          <a:xfrm>
            <a:off x="2095500" y="163632"/>
            <a:ext cx="525018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800" b="1" dirty="0">
                <a:solidFill>
                  <a:schemeClr val="dk1"/>
                </a:solidFill>
                <a:latin typeface="Fira Sans" panose="020B0503050000020004" pitchFamily="34" charset="0"/>
              </a:rPr>
              <a:t>Target Customers </a:t>
            </a:r>
            <a:endParaRPr lang="en-IN" sz="2800" b="1" dirty="0">
              <a:latin typeface="Fira Sans" panose="020B0503050000020004" pitchFamily="34" charset="0"/>
            </a:endParaRPr>
          </a:p>
        </p:txBody>
      </p:sp>
      <p:pic>
        <p:nvPicPr>
          <p:cNvPr id="15366" name="Picture 6" descr="Top 8 Benefits of Hospital Management System in 2024">
            <a:extLst>
              <a:ext uri="{FF2B5EF4-FFF2-40B4-BE49-F238E27FC236}">
                <a16:creationId xmlns:a16="http://schemas.microsoft.com/office/drawing/2014/main" id="{26000487-4793-8B00-7057-2694EC9B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528" y="3276806"/>
            <a:ext cx="3142537" cy="179811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C1686-3A5F-394A-7EFA-F129CF92FEF1}"/>
              </a:ext>
            </a:extLst>
          </p:cNvPr>
          <p:cNvSpPr txBox="1"/>
          <p:nvPr/>
        </p:nvSpPr>
        <p:spPr>
          <a:xfrm>
            <a:off x="487680" y="1117401"/>
            <a:ext cx="246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Primary: -</a:t>
            </a:r>
          </a:p>
          <a:p>
            <a:endParaRPr lang="en-IN" sz="1600" b="1" dirty="0">
              <a:solidFill>
                <a:schemeClr val="accent4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Hospital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Nursing Homes</a:t>
            </a:r>
          </a:p>
          <a:p>
            <a:endParaRPr lang="en-IN" sz="1600" b="1" dirty="0">
              <a:solidFill>
                <a:schemeClr val="accent4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5125A-CB83-C522-FEF1-A7D7A2228C0C}"/>
              </a:ext>
            </a:extLst>
          </p:cNvPr>
          <p:cNvSpPr txBox="1"/>
          <p:nvPr/>
        </p:nvSpPr>
        <p:spPr>
          <a:xfrm>
            <a:off x="3242309" y="1117401"/>
            <a:ext cx="25042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Secondary: - </a:t>
            </a:r>
          </a:p>
          <a:p>
            <a:endParaRPr lang="en-IN" sz="1600" b="1" dirty="0">
              <a:solidFill>
                <a:schemeClr val="accent4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Clinics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Medical camps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Rehabilitation centre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63A56-911D-6F33-E68D-3A562C72C39C}"/>
              </a:ext>
            </a:extLst>
          </p:cNvPr>
          <p:cNvSpPr txBox="1"/>
          <p:nvPr/>
        </p:nvSpPr>
        <p:spPr>
          <a:xfrm>
            <a:off x="6370319" y="1117401"/>
            <a:ext cx="28575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Tertiary: -</a:t>
            </a:r>
          </a:p>
          <a:p>
            <a:endParaRPr lang="en-IN" sz="1600" b="1" dirty="0">
              <a:solidFill>
                <a:schemeClr val="accent4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Personal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 panose="020B0503050000020004" pitchFamily="34" charset="0"/>
              </a:rPr>
              <a:t>Medical research centre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65C3A-0EA4-8121-2C18-ACF4CCC7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43" y="3340576"/>
            <a:ext cx="2464937" cy="1670573"/>
          </a:xfrm>
          <a:prstGeom prst="rect">
            <a:avLst/>
          </a:prstGeom>
        </p:spPr>
      </p:pic>
      <p:pic>
        <p:nvPicPr>
          <p:cNvPr id="2052" name="Picture 4" descr="Nursing Home Hospital Stock Vector Illustration and Royalty Free Nursing Home  Hospital Clipart">
            <a:extLst>
              <a:ext uri="{FF2B5EF4-FFF2-40B4-BE49-F238E27FC236}">
                <a16:creationId xmlns:a16="http://schemas.microsoft.com/office/drawing/2014/main" id="{973D36BC-B2E3-0F18-B559-3D83FD588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5" b="98343" l="2667" r="98000">
                        <a14:foregroundMark x1="38222" y1="90331" x2="39556" y2="83702"/>
                        <a14:foregroundMark x1="36000" y1="86740" x2="36889" y2="76243"/>
                        <a14:foregroundMark x1="30222" y1="93094" x2="29333" y2="73204"/>
                        <a14:foregroundMark x1="36222" y1="93923" x2="40222" y2="88674"/>
                        <a14:foregroundMark x1="34444" y1="95028" x2="34000" y2="95304"/>
                        <a14:foregroundMark x1="6000" y1="64088" x2="7778" y2="38122"/>
                        <a14:foregroundMark x1="94444" y1="68785" x2="94000" y2="54972"/>
                        <a14:foregroundMark x1="92667" y1="56906" x2="92667" y2="47514"/>
                        <a14:foregroundMark x1="92667" y1="46409" x2="95111" y2="51381"/>
                        <a14:foregroundMark x1="84667" y1="80387" x2="85333" y2="69061"/>
                        <a14:foregroundMark x1="95333" y1="78729" x2="91333" y2="67680"/>
                        <a14:foregroundMark x1="60444" y1="11050" x2="60889" y2="1657"/>
                        <a14:foregroundMark x1="54889" y1="77348" x2="83556" y2="38122"/>
                        <a14:foregroundMark x1="83111" y1="77624" x2="86000" y2="62431"/>
                        <a14:foregroundMark x1="85778" y1="60221" x2="85556" y2="57182"/>
                        <a14:foregroundMark x1="41778" y1="84807" x2="40000" y2="80110"/>
                        <a14:foregroundMark x1="63111" y1="37293" x2="75111" y2="28453"/>
                        <a14:foregroundMark x1="75111" y1="28453" x2="97778" y2="42265"/>
                        <a14:foregroundMark x1="97778" y1="42265" x2="98444" y2="89779"/>
                        <a14:foregroundMark x1="98444" y1="89779" x2="63333" y2="99724"/>
                        <a14:foregroundMark x1="63333" y1="99724" x2="667" y2="96961"/>
                        <a14:foregroundMark x1="667" y1="96961" x2="2667" y2="76519"/>
                        <a14:foregroundMark x1="2667" y1="76519" x2="56889" y2="39227"/>
                        <a14:foregroundMark x1="56889" y1="39227" x2="65556" y2="36188"/>
                        <a14:foregroundMark x1="36222" y1="70718" x2="21333" y2="72376"/>
                        <a14:foregroundMark x1="21333" y1="72376" x2="30667" y2="81492"/>
                        <a14:foregroundMark x1="30667" y1="81492" x2="70000" y2="85912"/>
                        <a14:foregroundMark x1="41556" y1="94199" x2="93111" y2="91713"/>
                        <a14:foregroundMark x1="93111" y1="91713" x2="96000" y2="92265"/>
                        <a14:foregroundMark x1="83556" y1="93370" x2="71333" y2="68785"/>
                        <a14:foregroundMark x1="71333" y1="68785" x2="70000" y2="68232"/>
                        <a14:foregroundMark x1="44889" y1="70718" x2="9333" y2="83978"/>
                        <a14:foregroundMark x1="72889" y1="98343" x2="91333" y2="98343"/>
                        <a14:foregroundMark x1="91333" y1="98343" x2="98000" y2="977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79" y="3050291"/>
            <a:ext cx="2235224" cy="17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dical Camp Vector Art, Icons, and Graphics for Free Download">
            <a:extLst>
              <a:ext uri="{FF2B5EF4-FFF2-40B4-BE49-F238E27FC236}">
                <a16:creationId xmlns:a16="http://schemas.microsoft.com/office/drawing/2014/main" id="{A68F28AD-B5DE-9BB6-213D-9F2480626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t="7703" r="13457" b="9334"/>
          <a:stretch/>
        </p:blipFill>
        <p:spPr bwMode="auto">
          <a:xfrm>
            <a:off x="5090948" y="3221977"/>
            <a:ext cx="1980412" cy="151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E585E-8642-3BC2-3E8F-7CB2CF1A094D}"/>
              </a:ext>
            </a:extLst>
          </p:cNvPr>
          <p:cNvSpPr txBox="1"/>
          <p:nvPr/>
        </p:nvSpPr>
        <p:spPr>
          <a:xfrm>
            <a:off x="240463" y="126563"/>
            <a:ext cx="843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Fira Sans" panose="020B0503050000020004" pitchFamily="34" charset="0"/>
              </a:rPr>
              <a:t>SCENARIO IN OTHER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BA8E8-20DF-FF71-ABF4-9560EF6048C9}"/>
              </a:ext>
            </a:extLst>
          </p:cNvPr>
          <p:cNvSpPr txBox="1"/>
          <p:nvPr/>
        </p:nvSpPr>
        <p:spPr>
          <a:xfrm>
            <a:off x="240461" y="711338"/>
            <a:ext cx="734477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JAPAN: -</a:t>
            </a:r>
            <a:br>
              <a:rPr lang="en-IN" dirty="0"/>
            </a:br>
            <a:br>
              <a:rPr lang="en-IN" dirty="0"/>
            </a:br>
            <a:r>
              <a:rPr lang="en-IN" sz="1800" b="1" dirty="0">
                <a:solidFill>
                  <a:srgbClr val="029BD8"/>
                </a:solidFill>
              </a:rPr>
              <a:t>Investment: - </a:t>
            </a:r>
            <a:r>
              <a:rPr lang="en-IN" dirty="0"/>
              <a:t>Japan’s healthcare robot investment since 2000($300 million).</a:t>
            </a:r>
          </a:p>
          <a:p>
            <a:endParaRPr lang="en-IN" dirty="0"/>
          </a:p>
          <a:p>
            <a:r>
              <a:rPr lang="en-US" sz="1600" b="1" dirty="0">
                <a:solidFill>
                  <a:srgbClr val="029BD8"/>
                </a:solidFill>
              </a:rPr>
              <a:t>Healthcare Service: </a:t>
            </a:r>
            <a:r>
              <a:rPr lang="en-US" dirty="0">
                <a:solidFill>
                  <a:srgbClr val="029BD8"/>
                </a:solidFill>
              </a:rPr>
              <a:t>- </a:t>
            </a:r>
            <a:r>
              <a:rPr lang="en-US" dirty="0"/>
              <a:t>significantly enhanced Japan's elderly care services.</a:t>
            </a:r>
          </a:p>
          <a:p>
            <a:endParaRPr lang="en-US" dirty="0"/>
          </a:p>
          <a:p>
            <a:r>
              <a:rPr lang="en-US" sz="1800" b="1" dirty="0">
                <a:solidFill>
                  <a:srgbClr val="029BD8"/>
                </a:solidFill>
              </a:rPr>
              <a:t>Evolution</a:t>
            </a:r>
            <a:r>
              <a:rPr lang="en-US" dirty="0"/>
              <a:t>: - from assisting with routine tasks to monitoring vital signs &amp; companionship.</a:t>
            </a:r>
            <a:endParaRPr lang="en-IN" dirty="0"/>
          </a:p>
          <a:p>
            <a:endParaRPr lang="en-IN" dirty="0"/>
          </a:p>
        </p:txBody>
      </p:sp>
      <p:pic>
        <p:nvPicPr>
          <p:cNvPr id="3074" name="Picture 2" descr="&amp;quot;&amp;quot;">
            <a:extLst>
              <a:ext uri="{FF2B5EF4-FFF2-40B4-BE49-F238E27FC236}">
                <a16:creationId xmlns:a16="http://schemas.microsoft.com/office/drawing/2014/main" id="{5B273570-7DA1-B85E-7391-465A0176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700" l="5378" r="98800">
                        <a14:foregroundMark x1="43467" y1="45467" x2="49822" y2="25867"/>
                        <a14:foregroundMark x1="49822" y1="25867" x2="45733" y2="16400"/>
                        <a14:foregroundMark x1="45733" y1="16400" x2="30622" y2="21333"/>
                        <a14:foregroundMark x1="30622" y1="21333" x2="19867" y2="31367"/>
                        <a14:foregroundMark x1="19867" y1="31367" x2="15644" y2="45933"/>
                        <a14:foregroundMark x1="69956" y1="35400" x2="65422" y2="18967"/>
                        <a14:foregroundMark x1="7156" y1="49033" x2="5422" y2="38700"/>
                        <a14:foregroundMark x1="5422" y1="38700" x2="6133" y2="38533"/>
                        <a14:foregroundMark x1="7156" y1="96733" x2="85022" y2="79300"/>
                        <a14:foregroundMark x1="85022" y1="79300" x2="59644" y2="72233"/>
                        <a14:foregroundMark x1="59644" y1="72233" x2="50978" y2="73033"/>
                        <a14:foregroundMark x1="37733" y1="36300" x2="35956" y2="38967"/>
                        <a14:foregroundMark x1="68578" y1="30067" x2="62267" y2="29933"/>
                        <a14:foregroundMark x1="36978" y1="38233" x2="29867" y2="37933"/>
                        <a14:foregroundMark x1="29644" y1="37200" x2="34978" y2="34667"/>
                        <a14:foregroundMark x1="21156" y1="21933" x2="31289" y2="16400"/>
                        <a14:foregroundMark x1="31289" y1="16400" x2="55511" y2="13933"/>
                        <a14:foregroundMark x1="55511" y1="13933" x2="70889" y2="21967"/>
                        <a14:foregroundMark x1="70889" y1="21967" x2="75467" y2="27567"/>
                        <a14:foregroundMark x1="39156" y1="37767" x2="36356" y2="33333"/>
                        <a14:foregroundMark x1="85733" y1="66533" x2="85733" y2="66533"/>
                        <a14:foregroundMark x1="85733" y1="66533" x2="88533" y2="66667"/>
                        <a14:foregroundMark x1="97422" y1="68300" x2="98800" y2="77933"/>
                        <a14:foregroundMark x1="82978" y1="89467" x2="82400" y2="89200"/>
                        <a14:foregroundMark x1="82400" y1="89200" x2="78267" y2="86533"/>
                        <a14:foregroundMark x1="85156" y1="71567" x2="86756" y2="70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34" y="859652"/>
            <a:ext cx="1121092" cy="149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265E8-243B-6265-21A5-3915ED6A1168}"/>
              </a:ext>
            </a:extLst>
          </p:cNvPr>
          <p:cNvSpPr txBox="1"/>
          <p:nvPr/>
        </p:nvSpPr>
        <p:spPr>
          <a:xfrm>
            <a:off x="4459821" y="4728100"/>
            <a:ext cx="196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Source :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4"/>
              </a:rPr>
              <a:t> </a:t>
            </a:r>
            <a:r>
              <a:rPr lang="en-IN" dirty="0">
                <a:solidFill>
                  <a:schemeClr val="tx1"/>
                </a:solidFill>
                <a:hlinkClick r:id="rId4"/>
              </a:rPr>
              <a:t>1</a:t>
            </a:r>
            <a:r>
              <a:rPr lang="en-IN" dirty="0">
                <a:solidFill>
                  <a:schemeClr val="tx1"/>
                </a:solidFill>
              </a:rPr>
              <a:t> , </a:t>
            </a:r>
            <a:r>
              <a:rPr lang="en-IN" dirty="0">
                <a:solidFill>
                  <a:schemeClr val="tx1"/>
                </a:solidFill>
                <a:hlinkClick r:id="rId5"/>
              </a:rPr>
              <a:t>2</a:t>
            </a:r>
            <a:r>
              <a:rPr lang="en-IN" dirty="0">
                <a:solidFill>
                  <a:schemeClr val="tx1"/>
                </a:solidFill>
              </a:rPr>
              <a:t> , </a:t>
            </a:r>
            <a:r>
              <a:rPr lang="en-IN" dirty="0">
                <a:solidFill>
                  <a:schemeClr val="tx1"/>
                </a:solidFill>
                <a:hlinkClick r:id="rId6"/>
              </a:rPr>
              <a:t>3</a:t>
            </a:r>
            <a:r>
              <a:rPr lang="en-IN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8A2E6-DE22-EEA0-8A10-72EB37B529B2}"/>
              </a:ext>
            </a:extLst>
          </p:cNvPr>
          <p:cNvSpPr txBox="1"/>
          <p:nvPr/>
        </p:nvSpPr>
        <p:spPr>
          <a:xfrm>
            <a:off x="300514" y="2789060"/>
            <a:ext cx="734477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USA: -</a:t>
            </a:r>
          </a:p>
          <a:p>
            <a:endParaRPr lang="en-IN" sz="1600" b="1" dirty="0"/>
          </a:p>
          <a:p>
            <a:r>
              <a:rPr lang="en-IN" sz="1600" b="1" dirty="0">
                <a:solidFill>
                  <a:srgbClr val="029BD8"/>
                </a:solidFill>
              </a:rPr>
              <a:t>Reduced Nurse Burnout </a:t>
            </a:r>
            <a:r>
              <a:rPr lang="en-IN" b="1" dirty="0"/>
              <a:t>: </a:t>
            </a:r>
            <a:r>
              <a:rPr lang="en-IN" dirty="0"/>
              <a:t>alleviates nurse burnout, handles errands.</a:t>
            </a:r>
          </a:p>
          <a:p>
            <a:r>
              <a:rPr lang="en-IN" b="1" dirty="0"/>
              <a:t>   </a:t>
            </a:r>
          </a:p>
          <a:p>
            <a:r>
              <a:rPr lang="en-IN" sz="1600" b="1" dirty="0">
                <a:solidFill>
                  <a:srgbClr val="029BD8"/>
                </a:solidFill>
              </a:rPr>
              <a:t>Improved Efficiency </a:t>
            </a:r>
            <a:r>
              <a:rPr lang="en-IN" b="1" dirty="0"/>
              <a:t>: </a:t>
            </a:r>
            <a:r>
              <a:rPr lang="en-IN" dirty="0"/>
              <a:t>data tracking of deliveries helps to optimize workflows</a:t>
            </a:r>
          </a:p>
          <a:p>
            <a:endParaRPr lang="en-IN" b="1" dirty="0"/>
          </a:p>
          <a:p>
            <a:r>
              <a:rPr lang="en-IN" sz="1600" b="1" dirty="0">
                <a:solidFill>
                  <a:srgbClr val="029BD8"/>
                </a:solidFill>
              </a:rPr>
              <a:t>Enhanced Work Environment </a:t>
            </a:r>
            <a:r>
              <a:rPr lang="en-IN" b="1" dirty="0"/>
              <a:t>: </a:t>
            </a:r>
            <a:r>
              <a:rPr lang="en-IN" dirty="0"/>
              <a:t>improves staff morale and patient engagement.</a:t>
            </a:r>
            <a:br>
              <a:rPr lang="en-IN" dirty="0"/>
            </a:br>
            <a:br>
              <a:rPr lang="en-IN" dirty="0"/>
            </a:b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  <p:pic>
        <p:nvPicPr>
          <p:cNvPr id="3076" name="Picture 4" descr="Moxi - ROBOTS: Your Guide to the World of Robotics">
            <a:extLst>
              <a:ext uri="{FF2B5EF4-FFF2-40B4-BE49-F238E27FC236}">
                <a16:creationId xmlns:a16="http://schemas.microsoft.com/office/drawing/2014/main" id="{407020F3-CCAC-748C-E5DB-CB5AF4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0" b="98413" l="30500" r="65750">
                        <a14:foregroundMark x1="35083" y1="47778" x2="34583" y2="25556"/>
                        <a14:foregroundMark x1="30667" y1="71905" x2="30583" y2="68095"/>
                        <a14:foregroundMark x1="64667" y1="82698" x2="64000" y2="76032"/>
                        <a14:foregroundMark x1="52833" y1="40317" x2="56583" y2="27302"/>
                        <a14:foregroundMark x1="56583" y1="27302" x2="48917" y2="28571"/>
                        <a14:foregroundMark x1="48917" y1="28571" x2="48750" y2="27937"/>
                        <a14:foregroundMark x1="55917" y1="40000" x2="58000" y2="36825"/>
                        <a14:foregroundMark x1="52750" y1="40000" x2="47167" y2="37619"/>
                        <a14:foregroundMark x1="47167" y1="37619" x2="46500" y2="35714"/>
                        <a14:foregroundMark x1="35167" y1="18254" x2="34500" y2="8254"/>
                        <a14:foregroundMark x1="34500" y1="8413" x2="34333" y2="5873"/>
                        <a14:foregroundMark x1="37750" y1="6190" x2="37500" y2="2857"/>
                        <a14:foregroundMark x1="34083" y1="5714" x2="34417" y2="3810"/>
                        <a14:foregroundMark x1="50000" y1="16190" x2="55250" y2="15873"/>
                        <a14:foregroundMark x1="49583" y1="17302" x2="55333" y2="16667"/>
                        <a14:foregroundMark x1="55333" y1="16667" x2="56667" y2="17143"/>
                        <a14:foregroundMark x1="47250" y1="38095" x2="49167" y2="40635"/>
                        <a14:foregroundMark x1="42167" y1="56825" x2="44250" y2="53175"/>
                        <a14:foregroundMark x1="41583" y1="71746" x2="41917" y2="66825"/>
                        <a14:foregroundMark x1="42167" y1="87460" x2="57083" y2="90317"/>
                        <a14:foregroundMark x1="57083" y1="90317" x2="64917" y2="86667"/>
                        <a14:foregroundMark x1="39000" y1="95397" x2="61500" y2="97460"/>
                        <a14:foregroundMark x1="37667" y1="98413" x2="37417" y2="94286"/>
                        <a14:foregroundMark x1="37333" y1="97619" x2="36750" y2="94286"/>
                        <a14:foregroundMark x1="38083" y1="93333" x2="41917" y2="87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16" r="29727"/>
          <a:stretch/>
        </p:blipFill>
        <p:spPr bwMode="auto">
          <a:xfrm>
            <a:off x="7239045" y="2921237"/>
            <a:ext cx="1664494" cy="199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29">
            <a:extLst>
              <a:ext uri="{FF2B5EF4-FFF2-40B4-BE49-F238E27FC236}">
                <a16:creationId xmlns:a16="http://schemas.microsoft.com/office/drawing/2014/main" id="{91C3649A-4A82-11DB-089E-5F6DC1E25D53}"/>
              </a:ext>
            </a:extLst>
          </p:cNvPr>
          <p:cNvSpPr txBox="1">
            <a:spLocks/>
          </p:cNvSpPr>
          <p:nvPr/>
        </p:nvSpPr>
        <p:spPr>
          <a:xfrm>
            <a:off x="1946697" y="248865"/>
            <a:ext cx="525018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solidFill>
                  <a:schemeClr val="dk1"/>
                </a:solidFill>
                <a:latin typeface="Fira Sans" panose="020B0503050000020004" pitchFamily="34" charset="0"/>
              </a:rPr>
              <a:t>BUSINESS MODEL</a:t>
            </a:r>
            <a:endParaRPr lang="en-IN" sz="3600" b="1" dirty="0">
              <a:latin typeface="Fira Sans" panose="020B0503050000020004" pitchFamily="34" charset="0"/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A0BD332A-E575-E5BF-D39A-BB3D25ABAE0A}"/>
              </a:ext>
            </a:extLst>
          </p:cNvPr>
          <p:cNvSpPr/>
          <p:nvPr/>
        </p:nvSpPr>
        <p:spPr>
          <a:xfrm>
            <a:off x="5458240" y="3507667"/>
            <a:ext cx="1191347" cy="119135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/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solidFill>
                <a:srgbClr val="FFFFFF"/>
              </a:solidFill>
            </a:endParaRP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3A6403DC-FE04-0BFE-115E-BA78466E0B1B}"/>
              </a:ext>
            </a:extLst>
          </p:cNvPr>
          <p:cNvSpPr/>
          <p:nvPr/>
        </p:nvSpPr>
        <p:spPr>
          <a:xfrm>
            <a:off x="1600446" y="2101944"/>
            <a:ext cx="5942684" cy="1391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05" y="273"/>
                </a:moveTo>
                <a:lnTo>
                  <a:pt x="5058" y="273"/>
                </a:lnTo>
                <a:cubicBezTo>
                  <a:pt x="2306" y="273"/>
                  <a:pt x="64" y="9845"/>
                  <a:pt x="64" y="21600"/>
                </a:cubicBezTo>
                <a:lnTo>
                  <a:pt x="0" y="21600"/>
                </a:lnTo>
                <a:cubicBezTo>
                  <a:pt x="0" y="9682"/>
                  <a:pt x="2267" y="0"/>
                  <a:pt x="5058" y="0"/>
                </a:cubicBezTo>
                <a:lnTo>
                  <a:pt x="7805" y="0"/>
                </a:lnTo>
                <a:lnTo>
                  <a:pt x="7805" y="273"/>
                </a:lnTo>
                <a:close/>
                <a:moveTo>
                  <a:pt x="5556" y="21573"/>
                </a:moveTo>
                <a:lnTo>
                  <a:pt x="5620" y="21573"/>
                </a:lnTo>
                <a:cubicBezTo>
                  <a:pt x="5620" y="13718"/>
                  <a:pt x="7115" y="7309"/>
                  <a:pt x="8961" y="7309"/>
                </a:cubicBezTo>
                <a:lnTo>
                  <a:pt x="9031" y="7309"/>
                </a:lnTo>
                <a:lnTo>
                  <a:pt x="9031" y="7036"/>
                </a:lnTo>
                <a:lnTo>
                  <a:pt x="8961" y="7036"/>
                </a:lnTo>
                <a:cubicBezTo>
                  <a:pt x="7083" y="7064"/>
                  <a:pt x="5556" y="13582"/>
                  <a:pt x="5556" y="21573"/>
                </a:cubicBezTo>
                <a:close/>
                <a:moveTo>
                  <a:pt x="10768" y="21573"/>
                </a:moveTo>
                <a:lnTo>
                  <a:pt x="10832" y="21573"/>
                </a:lnTo>
                <a:lnTo>
                  <a:pt x="10832" y="9300"/>
                </a:lnTo>
                <a:lnTo>
                  <a:pt x="10768" y="9300"/>
                </a:lnTo>
                <a:lnTo>
                  <a:pt x="10768" y="21573"/>
                </a:lnTo>
                <a:close/>
                <a:moveTo>
                  <a:pt x="16542" y="0"/>
                </a:moveTo>
                <a:lnTo>
                  <a:pt x="13795" y="0"/>
                </a:lnTo>
                <a:lnTo>
                  <a:pt x="13795" y="273"/>
                </a:lnTo>
                <a:lnTo>
                  <a:pt x="16542" y="273"/>
                </a:lnTo>
                <a:cubicBezTo>
                  <a:pt x="19294" y="273"/>
                  <a:pt x="21536" y="9845"/>
                  <a:pt x="21536" y="21600"/>
                </a:cubicBezTo>
                <a:lnTo>
                  <a:pt x="21600" y="21600"/>
                </a:lnTo>
                <a:cubicBezTo>
                  <a:pt x="21594" y="9682"/>
                  <a:pt x="19326" y="0"/>
                  <a:pt x="16542" y="0"/>
                </a:cubicBezTo>
                <a:close/>
                <a:moveTo>
                  <a:pt x="12639" y="7064"/>
                </a:moveTo>
                <a:lnTo>
                  <a:pt x="12569" y="7064"/>
                </a:lnTo>
                <a:lnTo>
                  <a:pt x="12569" y="7336"/>
                </a:lnTo>
                <a:lnTo>
                  <a:pt x="12639" y="7336"/>
                </a:lnTo>
                <a:cubicBezTo>
                  <a:pt x="14479" y="7336"/>
                  <a:pt x="15980" y="13718"/>
                  <a:pt x="15980" y="21600"/>
                </a:cubicBezTo>
                <a:lnTo>
                  <a:pt x="16044" y="21600"/>
                </a:lnTo>
                <a:cubicBezTo>
                  <a:pt x="16044" y="13582"/>
                  <a:pt x="14517" y="7064"/>
                  <a:pt x="12639" y="70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C3CF328E-3F6A-A8BC-B05E-DEE17A9894DB}"/>
              </a:ext>
            </a:extLst>
          </p:cNvPr>
          <p:cNvSpPr/>
          <p:nvPr/>
        </p:nvSpPr>
        <p:spPr>
          <a:xfrm>
            <a:off x="1027261" y="3507668"/>
            <a:ext cx="1191349" cy="119134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/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solidFill>
                <a:srgbClr val="FFFFFF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F157FC11-0D53-BEA8-7AD8-7D8EAD063500}"/>
              </a:ext>
            </a:extLst>
          </p:cNvPr>
          <p:cNvSpPr/>
          <p:nvPr/>
        </p:nvSpPr>
        <p:spPr>
          <a:xfrm>
            <a:off x="2540743" y="3507669"/>
            <a:ext cx="1191348" cy="119134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/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solidFill>
                <a:srgbClr val="FFFFFF"/>
              </a:solidFill>
            </a:endParaRP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044BD75B-0BA5-E24B-BF59-7BF7E5DE1FC4}"/>
              </a:ext>
            </a:extLst>
          </p:cNvPr>
          <p:cNvSpPr/>
          <p:nvPr/>
        </p:nvSpPr>
        <p:spPr>
          <a:xfrm>
            <a:off x="4002478" y="3517874"/>
            <a:ext cx="1191346" cy="119134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/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solidFill>
                <a:srgbClr val="FFFFFF"/>
              </a:solidFill>
            </a:endParaRP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CD9658DD-311A-13EA-3B29-2554CE903CBC}"/>
              </a:ext>
            </a:extLst>
          </p:cNvPr>
          <p:cNvSpPr/>
          <p:nvPr/>
        </p:nvSpPr>
        <p:spPr>
          <a:xfrm>
            <a:off x="6933013" y="3493883"/>
            <a:ext cx="1191346" cy="119135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/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solidFill>
                <a:srgbClr val="FFFFFF"/>
              </a:solidFill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E5DF745-6E6B-BD26-5A6B-80707702E22A}"/>
              </a:ext>
            </a:extLst>
          </p:cNvPr>
          <p:cNvSpPr txBox="1"/>
          <p:nvPr/>
        </p:nvSpPr>
        <p:spPr>
          <a:xfrm>
            <a:off x="1159491" y="4127254"/>
            <a:ext cx="865757" cy="58477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noProof="1">
                <a:solidFill>
                  <a:schemeClr val="bg1"/>
                </a:solidFill>
              </a:rPr>
              <a:t>Direct Sales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804AA0B6-196F-46A0-9C15-66F10B91E1C1}"/>
              </a:ext>
            </a:extLst>
          </p:cNvPr>
          <p:cNvSpPr txBox="1"/>
          <p:nvPr/>
        </p:nvSpPr>
        <p:spPr>
          <a:xfrm>
            <a:off x="2758465" y="4274597"/>
            <a:ext cx="774728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noProof="1">
                <a:solidFill>
                  <a:schemeClr val="bg1"/>
                </a:solidFill>
              </a:rPr>
              <a:t>Leasing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FB462BE1-374A-7488-FDD6-B1FE0CE2FD75}"/>
              </a:ext>
            </a:extLst>
          </p:cNvPr>
          <p:cNvSpPr txBox="1"/>
          <p:nvPr/>
        </p:nvSpPr>
        <p:spPr>
          <a:xfrm>
            <a:off x="4003188" y="4230316"/>
            <a:ext cx="1191347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solidFill>
                  <a:schemeClr val="bg1"/>
                </a:solidFill>
              </a:rPr>
              <a:t>Maintenace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59E9A3F9-8FC3-4749-5EA1-3F1EF01F0A55}"/>
              </a:ext>
            </a:extLst>
          </p:cNvPr>
          <p:cNvSpPr txBox="1"/>
          <p:nvPr/>
        </p:nvSpPr>
        <p:spPr>
          <a:xfrm>
            <a:off x="5680449" y="4250364"/>
            <a:ext cx="774728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noProof="1">
                <a:solidFill>
                  <a:schemeClr val="bg1"/>
                </a:solidFill>
              </a:rPr>
              <a:t>Renting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46FE3198-7E64-84A0-9EB4-192BA5027EF5}"/>
              </a:ext>
            </a:extLst>
          </p:cNvPr>
          <p:cNvSpPr txBox="1"/>
          <p:nvPr/>
        </p:nvSpPr>
        <p:spPr>
          <a:xfrm>
            <a:off x="7000778" y="4092823"/>
            <a:ext cx="110348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noProof="1">
                <a:solidFill>
                  <a:schemeClr val="bg1"/>
                </a:solidFill>
              </a:rPr>
              <a:t>Software subscription</a:t>
            </a:r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E5E239D3-C9A6-DFD4-65BE-5DA4320EF355}"/>
              </a:ext>
            </a:extLst>
          </p:cNvPr>
          <p:cNvSpPr/>
          <p:nvPr/>
        </p:nvSpPr>
        <p:spPr>
          <a:xfrm>
            <a:off x="3864035" y="1155820"/>
            <a:ext cx="1415930" cy="141593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>
            <a:miter lim="400000"/>
          </a:ln>
          <a:effectLst/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 dirty="0">
              <a:solidFill>
                <a:srgbClr val="FFFFFF"/>
              </a:solidFill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D9F6615-1DB6-177B-B761-47A634F77F84}"/>
              </a:ext>
            </a:extLst>
          </p:cNvPr>
          <p:cNvSpPr txBox="1"/>
          <p:nvPr/>
        </p:nvSpPr>
        <p:spPr>
          <a:xfrm>
            <a:off x="4094779" y="2062825"/>
            <a:ext cx="954016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1">
                    <a:lumMod val="95000"/>
                  </a:schemeClr>
                </a:solidFill>
              </a:rPr>
              <a:t>Revenue</a:t>
            </a:r>
          </a:p>
        </p:txBody>
      </p:sp>
      <p:pic>
        <p:nvPicPr>
          <p:cNvPr id="29" name="Graphic 28" descr="Money with solid fill">
            <a:extLst>
              <a:ext uri="{FF2B5EF4-FFF2-40B4-BE49-F238E27FC236}">
                <a16:creationId xmlns:a16="http://schemas.microsoft.com/office/drawing/2014/main" id="{A87EA471-8070-6C8D-D74D-3168A74E0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5546" y="1335018"/>
            <a:ext cx="742294" cy="742294"/>
          </a:xfrm>
          <a:prstGeom prst="rect">
            <a:avLst/>
          </a:prstGeom>
        </p:spPr>
      </p:pic>
      <p:pic>
        <p:nvPicPr>
          <p:cNvPr id="19458" name="Picture 2" descr="Renting Clipart Hd PNG, Vector Rent Icon, Rent Icons, For Rent, Rent PNG  Image For Free Download">
            <a:extLst>
              <a:ext uri="{FF2B5EF4-FFF2-40B4-BE49-F238E27FC236}">
                <a16:creationId xmlns:a16="http://schemas.microsoft.com/office/drawing/2014/main" id="{86823AD3-DA35-0C70-0E4C-0EE87745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333" y1="71083" x2="25583" y2="61667"/>
                        <a14:foregroundMark x1="25583" y1="61667" x2="25667" y2="61500"/>
                        <a14:foregroundMark x1="40333" y1="67000" x2="39917" y2="61750"/>
                        <a14:foregroundMark x1="53583" y1="67250" x2="56500" y2="64333"/>
                        <a14:foregroundMark x1="72333" y1="67417" x2="71000" y2="61500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33" y="3580350"/>
            <a:ext cx="723560" cy="7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Tools with solid fill">
            <a:extLst>
              <a:ext uri="{FF2B5EF4-FFF2-40B4-BE49-F238E27FC236}">
                <a16:creationId xmlns:a16="http://schemas.microsoft.com/office/drawing/2014/main" id="{678D7FC1-19F4-3338-3673-87005E742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8542" y="3730789"/>
            <a:ext cx="536302" cy="536302"/>
          </a:xfrm>
          <a:prstGeom prst="rect">
            <a:avLst/>
          </a:prstGeom>
        </p:spPr>
      </p:pic>
      <p:pic>
        <p:nvPicPr>
          <p:cNvPr id="1026" name="Picture 2" descr="Free Sales Bar Chart Improvement And Black Hand SVG, PNG Icon, Symbol.  Download Image.">
            <a:extLst>
              <a:ext uri="{FF2B5EF4-FFF2-40B4-BE49-F238E27FC236}">
                <a16:creationId xmlns:a16="http://schemas.microsoft.com/office/drawing/2014/main" id="{6AB0D122-938A-72D1-9418-787AA6F73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62"/>
          <a:stretch/>
        </p:blipFill>
        <p:spPr bwMode="auto">
          <a:xfrm>
            <a:off x="1250885" y="3531471"/>
            <a:ext cx="695812" cy="6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ntal Agreement png images | PNGWing">
            <a:extLst>
              <a:ext uri="{FF2B5EF4-FFF2-40B4-BE49-F238E27FC236}">
                <a16:creationId xmlns:a16="http://schemas.microsoft.com/office/drawing/2014/main" id="{E2DFB0A1-CF2A-D1CD-5405-529C5CCC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33" b="90353" l="10000" r="90000">
                        <a14:foregroundMark x1="40000" y1="11688" x2="45761" y2="12430"/>
                        <a14:foregroundMark x1="45761" y1="12430" x2="54022" y2="11874"/>
                        <a14:foregroundMark x1="54022" y1="11874" x2="60217" y2="11874"/>
                        <a14:foregroundMark x1="60217" y1="11874" x2="63696" y2="11688"/>
                        <a14:foregroundMark x1="46304" y1="22078" x2="58370" y2="21892"/>
                        <a14:foregroundMark x1="45978" y1="28757" x2="57174" y2="28942"/>
                        <a14:foregroundMark x1="62065" y1="57885" x2="76848" y2="27273"/>
                        <a14:foregroundMark x1="50543" y1="75881" x2="58261" y2="59555"/>
                        <a14:foregroundMark x1="64565" y1="68831" x2="64348" y2="86085"/>
                        <a14:foregroundMark x1="64348" y1="86085" x2="46739" y2="90353"/>
                        <a14:foregroundMark x1="46739" y1="90353" x2="30652" y2="88312"/>
                        <a14:foregroundMark x1="37609" y1="43228" x2="44565" y2="42857"/>
                        <a14:foregroundMark x1="44565" y1="42857" x2="58043" y2="42857"/>
                        <a14:foregroundMark x1="37500" y1="49536" x2="44457" y2="49907"/>
                        <a14:foregroundMark x1="44457" y1="49907" x2="52174" y2="49536"/>
                        <a14:foregroundMark x1="52174" y1="49536" x2="57174" y2="49536"/>
                        <a14:foregroundMark x1="37283" y1="55473" x2="46087" y2="56401"/>
                        <a14:foregroundMark x1="46087" y1="56401" x2="54239" y2="55288"/>
                        <a14:foregroundMark x1="69130" y1="43599" x2="73913" y2="3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89" y="3671893"/>
            <a:ext cx="1088249" cy="6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Vlog with solid fill">
            <a:extLst>
              <a:ext uri="{FF2B5EF4-FFF2-40B4-BE49-F238E27FC236}">
                <a16:creationId xmlns:a16="http://schemas.microsoft.com/office/drawing/2014/main" id="{75543882-C8E0-D3C9-CE85-DBBACDCECB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8811" y="3591085"/>
            <a:ext cx="604732" cy="604732"/>
          </a:xfrm>
          <a:prstGeom prst="rect">
            <a:avLst/>
          </a:prstGeom>
        </p:spPr>
      </p:pic>
      <p:sp>
        <p:nvSpPr>
          <p:cNvPr id="15" name="Google Shape;1076;p34">
            <a:extLst>
              <a:ext uri="{FF2B5EF4-FFF2-40B4-BE49-F238E27FC236}">
                <a16:creationId xmlns:a16="http://schemas.microsoft.com/office/drawing/2014/main" id="{659CDE8C-3497-72D6-750F-E98B3D00BA78}"/>
              </a:ext>
            </a:extLst>
          </p:cNvPr>
          <p:cNvSpPr txBox="1"/>
          <p:nvPr/>
        </p:nvSpPr>
        <p:spPr>
          <a:xfrm>
            <a:off x="1622935" y="3230415"/>
            <a:ext cx="917891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1076;p34">
            <a:extLst>
              <a:ext uri="{FF2B5EF4-FFF2-40B4-BE49-F238E27FC236}">
                <a16:creationId xmlns:a16="http://schemas.microsoft.com/office/drawing/2014/main" id="{735F936D-CD33-2DEC-1037-C8CB5BE010D3}"/>
              </a:ext>
            </a:extLst>
          </p:cNvPr>
          <p:cNvSpPr txBox="1"/>
          <p:nvPr/>
        </p:nvSpPr>
        <p:spPr>
          <a:xfrm>
            <a:off x="3116468" y="3230415"/>
            <a:ext cx="917891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15%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1076;p34">
            <a:extLst>
              <a:ext uri="{FF2B5EF4-FFF2-40B4-BE49-F238E27FC236}">
                <a16:creationId xmlns:a16="http://schemas.microsoft.com/office/drawing/2014/main" id="{8981CF91-71B8-16FD-090C-2AFA75342B58}"/>
              </a:ext>
            </a:extLst>
          </p:cNvPr>
          <p:cNvSpPr txBox="1"/>
          <p:nvPr/>
        </p:nvSpPr>
        <p:spPr>
          <a:xfrm>
            <a:off x="4605760" y="3230415"/>
            <a:ext cx="917891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15%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1076;p34">
            <a:extLst>
              <a:ext uri="{FF2B5EF4-FFF2-40B4-BE49-F238E27FC236}">
                <a16:creationId xmlns:a16="http://schemas.microsoft.com/office/drawing/2014/main" id="{D533D53A-8880-98A7-AE31-93BF908C98DF}"/>
              </a:ext>
            </a:extLst>
          </p:cNvPr>
          <p:cNvSpPr txBox="1"/>
          <p:nvPr/>
        </p:nvSpPr>
        <p:spPr>
          <a:xfrm>
            <a:off x="5956747" y="3221594"/>
            <a:ext cx="917891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15%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1076;p34">
            <a:extLst>
              <a:ext uri="{FF2B5EF4-FFF2-40B4-BE49-F238E27FC236}">
                <a16:creationId xmlns:a16="http://schemas.microsoft.com/office/drawing/2014/main" id="{B1DC008F-B10A-B259-29A3-0C898164775C}"/>
              </a:ext>
            </a:extLst>
          </p:cNvPr>
          <p:cNvSpPr txBox="1"/>
          <p:nvPr/>
        </p:nvSpPr>
        <p:spPr>
          <a:xfrm>
            <a:off x="7424917" y="3237967"/>
            <a:ext cx="917891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15%</a:t>
            </a:r>
            <a:endParaRPr sz="24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72935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BE2-4346-41FD-316E-9CC70CD2E110}"/>
              </a:ext>
            </a:extLst>
          </p:cNvPr>
          <p:cNvSpPr/>
          <p:nvPr/>
        </p:nvSpPr>
        <p:spPr>
          <a:xfrm>
            <a:off x="3172895" y="14870"/>
            <a:ext cx="3070302" cy="5143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462A74F-4F97-E226-D060-99C82F9BA63B}"/>
              </a:ext>
            </a:extLst>
          </p:cNvPr>
          <p:cNvSpPr/>
          <p:nvPr/>
        </p:nvSpPr>
        <p:spPr>
          <a:xfrm rot="5400000">
            <a:off x="3038602" y="2617864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rgbClr val="77FFFF"/>
              </a:gs>
              <a:gs pos="100000">
                <a:srgbClr val="63E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1532B1-20D1-10B2-BF84-7D7BDBBFBD0F}"/>
              </a:ext>
            </a:extLst>
          </p:cNvPr>
          <p:cNvSpPr/>
          <p:nvPr/>
        </p:nvSpPr>
        <p:spPr>
          <a:xfrm rot="5400000">
            <a:off x="2943380" y="384333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DC18D-C700-23E7-2824-D95F763D28DC}"/>
              </a:ext>
            </a:extLst>
          </p:cNvPr>
          <p:cNvSpPr/>
          <p:nvPr/>
        </p:nvSpPr>
        <p:spPr>
          <a:xfrm rot="5400000">
            <a:off x="3205693" y="462392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AD650-C945-16C9-E9BF-40DD4DE7513E}"/>
              </a:ext>
            </a:extLst>
          </p:cNvPr>
          <p:cNvSpPr/>
          <p:nvPr/>
        </p:nvSpPr>
        <p:spPr>
          <a:xfrm rot="5400000">
            <a:off x="3464288" y="551602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A729D-8441-B0D3-00C4-C5802986884C}"/>
              </a:ext>
            </a:extLst>
          </p:cNvPr>
          <p:cNvSpPr/>
          <p:nvPr/>
        </p:nvSpPr>
        <p:spPr>
          <a:xfrm rot="5400000">
            <a:off x="3726600" y="637093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22AF8A-77B5-AF5F-A034-378F0AD1E727}"/>
              </a:ext>
            </a:extLst>
          </p:cNvPr>
          <p:cNvSpPr/>
          <p:nvPr/>
        </p:nvSpPr>
        <p:spPr>
          <a:xfrm>
            <a:off x="3435350" y="235664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EACB53A-2631-9B76-C136-4D2EC7BB2F3F}"/>
              </a:ext>
            </a:extLst>
          </p:cNvPr>
          <p:cNvSpPr/>
          <p:nvPr/>
        </p:nvSpPr>
        <p:spPr>
          <a:xfrm>
            <a:off x="5608973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48820FD3-5D59-F5B2-A1FE-9EC6F23B4D92}"/>
              </a:ext>
            </a:extLst>
          </p:cNvPr>
          <p:cNvSpPr/>
          <p:nvPr/>
        </p:nvSpPr>
        <p:spPr>
          <a:xfrm>
            <a:off x="5608973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52C0378-FD90-B570-BBA6-446EF5E39551}"/>
              </a:ext>
            </a:extLst>
          </p:cNvPr>
          <p:cNvSpPr/>
          <p:nvPr/>
        </p:nvSpPr>
        <p:spPr>
          <a:xfrm>
            <a:off x="560897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0B0E39D-70D3-2E67-4AB9-714B11210FFC}"/>
              </a:ext>
            </a:extLst>
          </p:cNvPr>
          <p:cNvSpPr/>
          <p:nvPr/>
        </p:nvSpPr>
        <p:spPr>
          <a:xfrm>
            <a:off x="560897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F05927B5-84CF-1B5A-1073-D108AE326EA2}"/>
              </a:ext>
            </a:extLst>
          </p:cNvPr>
          <p:cNvSpPr/>
          <p:nvPr/>
        </p:nvSpPr>
        <p:spPr>
          <a:xfrm>
            <a:off x="5608973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4A4DA01B-C782-A681-25B2-C2460B43D1D7}"/>
              </a:ext>
            </a:extLst>
          </p:cNvPr>
          <p:cNvSpPr/>
          <p:nvPr/>
        </p:nvSpPr>
        <p:spPr>
          <a:xfrm>
            <a:off x="5935932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B8927070-341F-6AA1-2868-7A35DECBAAB1}"/>
              </a:ext>
            </a:extLst>
          </p:cNvPr>
          <p:cNvSpPr/>
          <p:nvPr/>
        </p:nvSpPr>
        <p:spPr>
          <a:xfrm>
            <a:off x="5935932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26F1059A-48D3-C533-D7BE-14E77C337215}"/>
              </a:ext>
            </a:extLst>
          </p:cNvPr>
          <p:cNvSpPr/>
          <p:nvPr/>
        </p:nvSpPr>
        <p:spPr>
          <a:xfrm>
            <a:off x="5935932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3820F0C-0A69-2D4D-8558-0A1DCD1228C2}"/>
              </a:ext>
            </a:extLst>
          </p:cNvPr>
          <p:cNvSpPr/>
          <p:nvPr/>
        </p:nvSpPr>
        <p:spPr>
          <a:xfrm>
            <a:off x="5935932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5E1089-2B1B-F4F7-15A5-CB34CEAB8D41}"/>
              </a:ext>
            </a:extLst>
          </p:cNvPr>
          <p:cNvSpPr/>
          <p:nvPr/>
        </p:nvSpPr>
        <p:spPr>
          <a:xfrm>
            <a:off x="5935932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1A79615C-5B15-926D-2F80-E63D423AEC78}"/>
              </a:ext>
            </a:extLst>
          </p:cNvPr>
          <p:cNvSpPr/>
          <p:nvPr/>
        </p:nvSpPr>
        <p:spPr>
          <a:xfrm>
            <a:off x="3229745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460D29AB-207A-1B98-B8DB-2BEA3A80CF90}"/>
              </a:ext>
            </a:extLst>
          </p:cNvPr>
          <p:cNvSpPr/>
          <p:nvPr/>
        </p:nvSpPr>
        <p:spPr>
          <a:xfrm>
            <a:off x="3438318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6A11B2E-5E6F-5A25-E4BD-54A0E4B5CC39}"/>
              </a:ext>
            </a:extLst>
          </p:cNvPr>
          <p:cNvSpPr/>
          <p:nvPr/>
        </p:nvSpPr>
        <p:spPr>
          <a:xfrm>
            <a:off x="3646891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B727BF4-7BD8-1669-DCA3-2BCB1E1C24A0}"/>
              </a:ext>
            </a:extLst>
          </p:cNvPr>
          <p:cNvSpPr/>
          <p:nvPr/>
        </p:nvSpPr>
        <p:spPr>
          <a:xfrm>
            <a:off x="3855464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3FBE9F7-1C0E-D027-4AB4-DF897C571245}"/>
              </a:ext>
            </a:extLst>
          </p:cNvPr>
          <p:cNvSpPr/>
          <p:nvPr/>
        </p:nvSpPr>
        <p:spPr>
          <a:xfrm>
            <a:off x="32297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90B6F290-AB77-37B0-8A49-E604BA7C227E}"/>
              </a:ext>
            </a:extLst>
          </p:cNvPr>
          <p:cNvSpPr/>
          <p:nvPr/>
        </p:nvSpPr>
        <p:spPr>
          <a:xfrm>
            <a:off x="3435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EEBAA9A-EC4D-B213-DCFD-D0059C914D7B}"/>
              </a:ext>
            </a:extLst>
          </p:cNvPr>
          <p:cNvSpPr/>
          <p:nvPr/>
        </p:nvSpPr>
        <p:spPr>
          <a:xfrm>
            <a:off x="3646890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EEF62A2A-B122-BCC6-FBBD-4BC4D4802F51}"/>
              </a:ext>
            </a:extLst>
          </p:cNvPr>
          <p:cNvSpPr/>
          <p:nvPr/>
        </p:nvSpPr>
        <p:spPr>
          <a:xfrm>
            <a:off x="3855463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46F42B5-9E09-667B-5D59-474A20D122CB}"/>
              </a:ext>
            </a:extLst>
          </p:cNvPr>
          <p:cNvSpPr/>
          <p:nvPr/>
        </p:nvSpPr>
        <p:spPr>
          <a:xfrm>
            <a:off x="5499899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390279-582C-BF5F-E015-E8D3ED2D9673}"/>
              </a:ext>
            </a:extLst>
          </p:cNvPr>
          <p:cNvSpPr txBox="1"/>
          <p:nvPr/>
        </p:nvSpPr>
        <p:spPr>
          <a:xfrm>
            <a:off x="3847825" y="1102494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522B706-5B29-7B64-3543-AEDE2DD59024}"/>
              </a:ext>
            </a:extLst>
          </p:cNvPr>
          <p:cNvSpPr/>
          <p:nvPr/>
        </p:nvSpPr>
        <p:spPr>
          <a:xfrm rot="16200000">
            <a:off x="5583003" y="2203787"/>
            <a:ext cx="762439" cy="557952"/>
          </a:xfrm>
          <a:prstGeom prst="triangle">
            <a:avLst>
              <a:gd name="adj" fmla="val 40801"/>
            </a:avLst>
          </a:prstGeom>
          <a:solidFill>
            <a:srgbClr val="77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52BD29-1A74-C11B-CDBC-9F885DAE07A3}"/>
              </a:ext>
            </a:extLst>
          </p:cNvPr>
          <p:cNvSpPr/>
          <p:nvPr/>
        </p:nvSpPr>
        <p:spPr>
          <a:xfrm>
            <a:off x="0" y="0"/>
            <a:ext cx="3070302" cy="51360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B8DD1D-3C69-3748-FCE7-D61D0B293AAB}"/>
              </a:ext>
            </a:extLst>
          </p:cNvPr>
          <p:cNvSpPr/>
          <p:nvPr/>
        </p:nvSpPr>
        <p:spPr>
          <a:xfrm>
            <a:off x="6330140" y="7435"/>
            <a:ext cx="3070302" cy="5136065"/>
          </a:xfrm>
          <a:prstGeom prst="rect">
            <a:avLst/>
          </a:prstGeom>
          <a:solidFill>
            <a:srgbClr val="CE8A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05" name="Freeform: Shape 21504">
            <a:extLst>
              <a:ext uri="{FF2B5EF4-FFF2-40B4-BE49-F238E27FC236}">
                <a16:creationId xmlns:a16="http://schemas.microsoft.com/office/drawing/2014/main" id="{9CA35BE1-C3EC-BCD1-92AC-99A5BC2B58F2}"/>
              </a:ext>
            </a:extLst>
          </p:cNvPr>
          <p:cNvSpPr/>
          <p:nvPr/>
        </p:nvSpPr>
        <p:spPr>
          <a:xfrm rot="5400000">
            <a:off x="-237210" y="36890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7" name="Freeform: Shape 21506">
            <a:extLst>
              <a:ext uri="{FF2B5EF4-FFF2-40B4-BE49-F238E27FC236}">
                <a16:creationId xmlns:a16="http://schemas.microsoft.com/office/drawing/2014/main" id="{355CA594-30CF-AF36-3F7E-5B8A2610D0E1}"/>
              </a:ext>
            </a:extLst>
          </p:cNvPr>
          <p:cNvSpPr/>
          <p:nvPr/>
        </p:nvSpPr>
        <p:spPr>
          <a:xfrm rot="5400000">
            <a:off x="25103" y="44696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8" name="Freeform: Shape 21507">
            <a:extLst>
              <a:ext uri="{FF2B5EF4-FFF2-40B4-BE49-F238E27FC236}">
                <a16:creationId xmlns:a16="http://schemas.microsoft.com/office/drawing/2014/main" id="{2780E66C-2A89-FDEF-D0DE-AE5A88B0BD4E}"/>
              </a:ext>
            </a:extLst>
          </p:cNvPr>
          <p:cNvSpPr/>
          <p:nvPr/>
        </p:nvSpPr>
        <p:spPr>
          <a:xfrm rot="5400000">
            <a:off x="283698" y="53617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09" name="Freeform: Shape 21508">
            <a:extLst>
              <a:ext uri="{FF2B5EF4-FFF2-40B4-BE49-F238E27FC236}">
                <a16:creationId xmlns:a16="http://schemas.microsoft.com/office/drawing/2014/main" id="{C4C06994-3175-8C03-45D6-CF7BD23B131A}"/>
              </a:ext>
            </a:extLst>
          </p:cNvPr>
          <p:cNvSpPr/>
          <p:nvPr/>
        </p:nvSpPr>
        <p:spPr>
          <a:xfrm rot="5400000">
            <a:off x="546010" y="62166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10" name="Freeform: Shape 21509">
            <a:extLst>
              <a:ext uri="{FF2B5EF4-FFF2-40B4-BE49-F238E27FC236}">
                <a16:creationId xmlns:a16="http://schemas.microsoft.com/office/drawing/2014/main" id="{0154875D-52E2-38D4-37E4-04F6A43A3A6F}"/>
              </a:ext>
            </a:extLst>
          </p:cNvPr>
          <p:cNvSpPr/>
          <p:nvPr/>
        </p:nvSpPr>
        <p:spPr>
          <a:xfrm>
            <a:off x="254760" y="24309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1" name="Multiplication Sign 21510">
            <a:extLst>
              <a:ext uri="{FF2B5EF4-FFF2-40B4-BE49-F238E27FC236}">
                <a16:creationId xmlns:a16="http://schemas.microsoft.com/office/drawing/2014/main" id="{36E5624B-A8FB-A9F9-178D-19E58EFF945F}"/>
              </a:ext>
            </a:extLst>
          </p:cNvPr>
          <p:cNvSpPr/>
          <p:nvPr/>
        </p:nvSpPr>
        <p:spPr>
          <a:xfrm>
            <a:off x="2424935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2" name="Multiplication Sign 21511">
            <a:extLst>
              <a:ext uri="{FF2B5EF4-FFF2-40B4-BE49-F238E27FC236}">
                <a16:creationId xmlns:a16="http://schemas.microsoft.com/office/drawing/2014/main" id="{DBC018B8-5096-6D48-EFAA-FDBD27F29867}"/>
              </a:ext>
            </a:extLst>
          </p:cNvPr>
          <p:cNvSpPr/>
          <p:nvPr/>
        </p:nvSpPr>
        <p:spPr>
          <a:xfrm>
            <a:off x="2424935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3" name="Multiplication Sign 21512">
            <a:extLst>
              <a:ext uri="{FF2B5EF4-FFF2-40B4-BE49-F238E27FC236}">
                <a16:creationId xmlns:a16="http://schemas.microsoft.com/office/drawing/2014/main" id="{71B52482-CA0D-B7CC-C46E-A4C987FCA3E1}"/>
              </a:ext>
            </a:extLst>
          </p:cNvPr>
          <p:cNvSpPr/>
          <p:nvPr/>
        </p:nvSpPr>
        <p:spPr>
          <a:xfrm>
            <a:off x="2424935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4" name="Multiplication Sign 21513">
            <a:extLst>
              <a:ext uri="{FF2B5EF4-FFF2-40B4-BE49-F238E27FC236}">
                <a16:creationId xmlns:a16="http://schemas.microsoft.com/office/drawing/2014/main" id="{B1B20153-B668-8273-BAF6-58C833D276B7}"/>
              </a:ext>
            </a:extLst>
          </p:cNvPr>
          <p:cNvSpPr/>
          <p:nvPr/>
        </p:nvSpPr>
        <p:spPr>
          <a:xfrm>
            <a:off x="2424935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5" name="Multiplication Sign 21514">
            <a:extLst>
              <a:ext uri="{FF2B5EF4-FFF2-40B4-BE49-F238E27FC236}">
                <a16:creationId xmlns:a16="http://schemas.microsoft.com/office/drawing/2014/main" id="{7F44CEAE-E122-A321-A963-BD475523302F}"/>
              </a:ext>
            </a:extLst>
          </p:cNvPr>
          <p:cNvSpPr/>
          <p:nvPr/>
        </p:nvSpPr>
        <p:spPr>
          <a:xfrm>
            <a:off x="2424935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6" name="Multiplication Sign 21515">
            <a:extLst>
              <a:ext uri="{FF2B5EF4-FFF2-40B4-BE49-F238E27FC236}">
                <a16:creationId xmlns:a16="http://schemas.microsoft.com/office/drawing/2014/main" id="{EB95E3CF-050E-D3A8-D00C-01656B7B9DFD}"/>
              </a:ext>
            </a:extLst>
          </p:cNvPr>
          <p:cNvSpPr/>
          <p:nvPr/>
        </p:nvSpPr>
        <p:spPr>
          <a:xfrm>
            <a:off x="2751894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7" name="Multiplication Sign 21516">
            <a:extLst>
              <a:ext uri="{FF2B5EF4-FFF2-40B4-BE49-F238E27FC236}">
                <a16:creationId xmlns:a16="http://schemas.microsoft.com/office/drawing/2014/main" id="{C9FC635D-03D9-13F0-AB10-28C3791795B5}"/>
              </a:ext>
            </a:extLst>
          </p:cNvPr>
          <p:cNvSpPr/>
          <p:nvPr/>
        </p:nvSpPr>
        <p:spPr>
          <a:xfrm>
            <a:off x="2751894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8" name="Multiplication Sign 21517">
            <a:extLst>
              <a:ext uri="{FF2B5EF4-FFF2-40B4-BE49-F238E27FC236}">
                <a16:creationId xmlns:a16="http://schemas.microsoft.com/office/drawing/2014/main" id="{FBE4F609-6EF4-295B-DBD6-E87EBE31C5EF}"/>
              </a:ext>
            </a:extLst>
          </p:cNvPr>
          <p:cNvSpPr/>
          <p:nvPr/>
        </p:nvSpPr>
        <p:spPr>
          <a:xfrm>
            <a:off x="2751894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9" name="Multiplication Sign 21518">
            <a:extLst>
              <a:ext uri="{FF2B5EF4-FFF2-40B4-BE49-F238E27FC236}">
                <a16:creationId xmlns:a16="http://schemas.microsoft.com/office/drawing/2014/main" id="{7F8E5B58-48DC-9D7B-B3C4-DE53126EC40B}"/>
              </a:ext>
            </a:extLst>
          </p:cNvPr>
          <p:cNvSpPr/>
          <p:nvPr/>
        </p:nvSpPr>
        <p:spPr>
          <a:xfrm>
            <a:off x="2751894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0" name="Multiplication Sign 21519">
            <a:extLst>
              <a:ext uri="{FF2B5EF4-FFF2-40B4-BE49-F238E27FC236}">
                <a16:creationId xmlns:a16="http://schemas.microsoft.com/office/drawing/2014/main" id="{EB7A5518-F1B9-DC2A-F7FE-5584B2BD92BD}"/>
              </a:ext>
            </a:extLst>
          </p:cNvPr>
          <p:cNvSpPr/>
          <p:nvPr/>
        </p:nvSpPr>
        <p:spPr>
          <a:xfrm>
            <a:off x="2751894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1" name="Multiplication Sign 21520">
            <a:extLst>
              <a:ext uri="{FF2B5EF4-FFF2-40B4-BE49-F238E27FC236}">
                <a16:creationId xmlns:a16="http://schemas.microsoft.com/office/drawing/2014/main" id="{D421247A-20CC-0101-7C1F-1DADDEAE0306}"/>
              </a:ext>
            </a:extLst>
          </p:cNvPr>
          <p:cNvSpPr/>
          <p:nvPr/>
        </p:nvSpPr>
        <p:spPr>
          <a:xfrm>
            <a:off x="254000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2" name="Multiplication Sign 21521">
            <a:extLst>
              <a:ext uri="{FF2B5EF4-FFF2-40B4-BE49-F238E27FC236}">
                <a16:creationId xmlns:a16="http://schemas.microsoft.com/office/drawing/2014/main" id="{7A5119A4-44C2-4129-C5B2-F7479E12E87C}"/>
              </a:ext>
            </a:extLst>
          </p:cNvPr>
          <p:cNvSpPr/>
          <p:nvPr/>
        </p:nvSpPr>
        <p:spPr>
          <a:xfrm>
            <a:off x="462573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3" name="Multiplication Sign 21522">
            <a:extLst>
              <a:ext uri="{FF2B5EF4-FFF2-40B4-BE49-F238E27FC236}">
                <a16:creationId xmlns:a16="http://schemas.microsoft.com/office/drawing/2014/main" id="{CDF25D29-E33C-FD1E-A38C-CE2048F49D3E}"/>
              </a:ext>
            </a:extLst>
          </p:cNvPr>
          <p:cNvSpPr/>
          <p:nvPr/>
        </p:nvSpPr>
        <p:spPr>
          <a:xfrm>
            <a:off x="671146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4" name="Multiplication Sign 21523">
            <a:extLst>
              <a:ext uri="{FF2B5EF4-FFF2-40B4-BE49-F238E27FC236}">
                <a16:creationId xmlns:a16="http://schemas.microsoft.com/office/drawing/2014/main" id="{703910FC-2CB6-DCAC-4129-DCD30EEC5D7F}"/>
              </a:ext>
            </a:extLst>
          </p:cNvPr>
          <p:cNvSpPr/>
          <p:nvPr/>
        </p:nvSpPr>
        <p:spPr>
          <a:xfrm>
            <a:off x="251254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5" name="Multiplication Sign 21524">
            <a:extLst>
              <a:ext uri="{FF2B5EF4-FFF2-40B4-BE49-F238E27FC236}">
                <a16:creationId xmlns:a16="http://schemas.microsoft.com/office/drawing/2014/main" id="{8A5C024B-524E-B646-687B-A305CFD2DBF6}"/>
              </a:ext>
            </a:extLst>
          </p:cNvPr>
          <p:cNvSpPr/>
          <p:nvPr/>
        </p:nvSpPr>
        <p:spPr>
          <a:xfrm>
            <a:off x="462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6" name="Multiplication Sign 21525">
            <a:extLst>
              <a:ext uri="{FF2B5EF4-FFF2-40B4-BE49-F238E27FC236}">
                <a16:creationId xmlns:a16="http://schemas.microsoft.com/office/drawing/2014/main" id="{E83C6D57-0E85-6CF6-F314-A6501247834E}"/>
              </a:ext>
            </a:extLst>
          </p:cNvPr>
          <p:cNvSpPr/>
          <p:nvPr/>
        </p:nvSpPr>
        <p:spPr>
          <a:xfrm>
            <a:off x="6711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7" name="Multiplication Sign 21526">
            <a:extLst>
              <a:ext uri="{FF2B5EF4-FFF2-40B4-BE49-F238E27FC236}">
                <a16:creationId xmlns:a16="http://schemas.microsoft.com/office/drawing/2014/main" id="{B8D243DB-8F66-92A8-526B-3456E8577043}"/>
              </a:ext>
            </a:extLst>
          </p:cNvPr>
          <p:cNvSpPr/>
          <p:nvPr/>
        </p:nvSpPr>
        <p:spPr>
          <a:xfrm>
            <a:off x="52919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8" name="Multiplication Sign 21527">
            <a:extLst>
              <a:ext uri="{FF2B5EF4-FFF2-40B4-BE49-F238E27FC236}">
                <a16:creationId xmlns:a16="http://schemas.microsoft.com/office/drawing/2014/main" id="{50655A77-CAA7-922A-ECBC-5518ABB72443}"/>
              </a:ext>
            </a:extLst>
          </p:cNvPr>
          <p:cNvSpPr/>
          <p:nvPr/>
        </p:nvSpPr>
        <p:spPr>
          <a:xfrm>
            <a:off x="52918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9" name="Isosceles Triangle 21528">
            <a:extLst>
              <a:ext uri="{FF2B5EF4-FFF2-40B4-BE49-F238E27FC236}">
                <a16:creationId xmlns:a16="http://schemas.microsoft.com/office/drawing/2014/main" id="{4308D04C-2392-0AAA-1A8B-F892694E3281}"/>
              </a:ext>
            </a:extLst>
          </p:cNvPr>
          <p:cNvSpPr/>
          <p:nvPr/>
        </p:nvSpPr>
        <p:spPr>
          <a:xfrm rot="5400000">
            <a:off x="-138896" y="2617863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504" name="Picture 21503" descr="A robot with a computer&#10;&#10;Description automatically generated">
            <a:extLst>
              <a:ext uri="{FF2B5EF4-FFF2-40B4-BE49-F238E27FC236}">
                <a16:creationId xmlns:a16="http://schemas.microsoft.com/office/drawing/2014/main" id="{5B344418-F8F4-CA7F-7170-62D49A07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1256" l="9857" r="90302">
                        <a14:foregroundMark x1="61685" y1="24960" x2="62798" y2="21463"/>
                        <a14:foregroundMark x1="62480" y1="10493" x2="62798" y2="3975"/>
                        <a14:foregroundMark x1="63116" y1="3339" x2="63116" y2="3339"/>
                        <a14:foregroundMark x1="63116" y1="3180" x2="63116" y2="3180"/>
                        <a14:foregroundMark x1="33068" y1="33386" x2="36248" y2="26391"/>
                        <a14:foregroundMark x1="23529" y1="46582" x2="23688" y2="36089"/>
                        <a14:foregroundMark x1="28617" y1="36566" x2="33863" y2="31955"/>
                        <a14:foregroundMark x1="25278" y1="46741" x2="24642" y2="42448"/>
                        <a14:foregroundMark x1="83943" y1="51351" x2="78060" y2="44038"/>
                        <a14:foregroundMark x1="78060" y1="44038" x2="75835" y2="43720"/>
                        <a14:foregroundMark x1="83466" y1="46741" x2="78219" y2="42607"/>
                        <a14:foregroundMark x1="77901" y1="41812" x2="74245" y2="36407"/>
                        <a14:foregroundMark x1="90461" y1="63752" x2="89348" y2="57711"/>
                        <a14:foregroundMark x1="54213" y1="90620" x2="63752" y2="91256"/>
                        <a14:foregroundMark x1="80127" y1="77583" x2="80286" y2="74563"/>
                        <a14:foregroundMark x1="78060" y1="77424" x2="79014" y2="74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9705" y="1603767"/>
            <a:ext cx="3365590" cy="3365590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530" name="Isosceles Triangle 21529">
            <a:extLst>
              <a:ext uri="{FF2B5EF4-FFF2-40B4-BE49-F238E27FC236}">
                <a16:creationId xmlns:a16="http://schemas.microsoft.com/office/drawing/2014/main" id="{88B55C5C-8C0C-4442-1034-C12AFBB9D717}"/>
              </a:ext>
            </a:extLst>
          </p:cNvPr>
          <p:cNvSpPr/>
          <p:nvPr/>
        </p:nvSpPr>
        <p:spPr>
          <a:xfrm rot="16200000">
            <a:off x="2405463" y="2217001"/>
            <a:ext cx="762439" cy="557952"/>
          </a:xfrm>
          <a:prstGeom prst="triangle">
            <a:avLst>
              <a:gd name="adj" fmla="val 408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31" name="TextBox 21530">
            <a:extLst>
              <a:ext uri="{FF2B5EF4-FFF2-40B4-BE49-F238E27FC236}">
                <a16:creationId xmlns:a16="http://schemas.microsoft.com/office/drawing/2014/main" id="{07F0A69A-47CF-ACD1-D4EE-811836D12E25}"/>
              </a:ext>
            </a:extLst>
          </p:cNvPr>
          <p:cNvSpPr txBox="1"/>
          <p:nvPr/>
        </p:nvSpPr>
        <p:spPr>
          <a:xfrm>
            <a:off x="508720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BASIC</a:t>
            </a:r>
          </a:p>
        </p:txBody>
      </p:sp>
      <p:sp>
        <p:nvSpPr>
          <p:cNvPr id="21535" name="Freeform: Shape 21534">
            <a:extLst>
              <a:ext uri="{FF2B5EF4-FFF2-40B4-BE49-F238E27FC236}">
                <a16:creationId xmlns:a16="http://schemas.microsoft.com/office/drawing/2014/main" id="{B758DE8D-FB98-B0A7-7AFC-50EA9677D4E0}"/>
              </a:ext>
            </a:extLst>
          </p:cNvPr>
          <p:cNvSpPr/>
          <p:nvPr/>
        </p:nvSpPr>
        <p:spPr>
          <a:xfrm>
            <a:off x="2326045" y="4707271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36" name="Freeform: Shape 21535">
            <a:extLst>
              <a:ext uri="{FF2B5EF4-FFF2-40B4-BE49-F238E27FC236}">
                <a16:creationId xmlns:a16="http://schemas.microsoft.com/office/drawing/2014/main" id="{2301DDF0-9525-0996-75FF-7C1CB9E160A1}"/>
              </a:ext>
            </a:extLst>
          </p:cNvPr>
          <p:cNvSpPr/>
          <p:nvPr/>
        </p:nvSpPr>
        <p:spPr>
          <a:xfrm rot="5400000">
            <a:off x="6100423" y="38414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7" name="Freeform: Shape 21536">
            <a:extLst>
              <a:ext uri="{FF2B5EF4-FFF2-40B4-BE49-F238E27FC236}">
                <a16:creationId xmlns:a16="http://schemas.microsoft.com/office/drawing/2014/main" id="{C5FC974E-EDA7-10D3-C3DF-DB270BEE50CA}"/>
              </a:ext>
            </a:extLst>
          </p:cNvPr>
          <p:cNvSpPr/>
          <p:nvPr/>
        </p:nvSpPr>
        <p:spPr>
          <a:xfrm rot="5400000">
            <a:off x="6362736" y="46220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8" name="Freeform: Shape 21537">
            <a:extLst>
              <a:ext uri="{FF2B5EF4-FFF2-40B4-BE49-F238E27FC236}">
                <a16:creationId xmlns:a16="http://schemas.microsoft.com/office/drawing/2014/main" id="{614707F7-5D21-E232-A700-C956922D5130}"/>
              </a:ext>
            </a:extLst>
          </p:cNvPr>
          <p:cNvSpPr/>
          <p:nvPr/>
        </p:nvSpPr>
        <p:spPr>
          <a:xfrm rot="5400000">
            <a:off x="6621331" y="55141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39" name="Freeform: Shape 21538">
            <a:extLst>
              <a:ext uri="{FF2B5EF4-FFF2-40B4-BE49-F238E27FC236}">
                <a16:creationId xmlns:a16="http://schemas.microsoft.com/office/drawing/2014/main" id="{D363FBAF-503E-72CD-E8EC-0622104EC1E8}"/>
              </a:ext>
            </a:extLst>
          </p:cNvPr>
          <p:cNvSpPr/>
          <p:nvPr/>
        </p:nvSpPr>
        <p:spPr>
          <a:xfrm rot="5400000">
            <a:off x="6883643" y="63690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40" name="Freeform: Shape 21539">
            <a:extLst>
              <a:ext uri="{FF2B5EF4-FFF2-40B4-BE49-F238E27FC236}">
                <a16:creationId xmlns:a16="http://schemas.microsoft.com/office/drawing/2014/main" id="{CFD63E6E-5B9B-85F3-4E67-68C997A1715F}"/>
              </a:ext>
            </a:extLst>
          </p:cNvPr>
          <p:cNvSpPr/>
          <p:nvPr/>
        </p:nvSpPr>
        <p:spPr>
          <a:xfrm>
            <a:off x="6592393" y="23547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45" name="TextBox 21544">
            <a:extLst>
              <a:ext uri="{FF2B5EF4-FFF2-40B4-BE49-F238E27FC236}">
                <a16:creationId xmlns:a16="http://schemas.microsoft.com/office/drawing/2014/main" id="{256824F1-EE5C-331E-6E68-B11BE6EFFC87}"/>
              </a:ext>
            </a:extLst>
          </p:cNvPr>
          <p:cNvSpPr txBox="1"/>
          <p:nvPr/>
        </p:nvSpPr>
        <p:spPr>
          <a:xfrm>
            <a:off x="7050766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PRO</a:t>
            </a:r>
          </a:p>
        </p:txBody>
      </p:sp>
      <p:sp>
        <p:nvSpPr>
          <p:cNvPr id="21567" name="Multiplication Sign 21566">
            <a:extLst>
              <a:ext uri="{FF2B5EF4-FFF2-40B4-BE49-F238E27FC236}">
                <a16:creationId xmlns:a16="http://schemas.microsoft.com/office/drawing/2014/main" id="{3A13EAB1-0DBA-A2D6-26E5-B51FC0B08CB5}"/>
              </a:ext>
            </a:extLst>
          </p:cNvPr>
          <p:cNvSpPr/>
          <p:nvPr/>
        </p:nvSpPr>
        <p:spPr>
          <a:xfrm>
            <a:off x="8672988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8" name="Multiplication Sign 21567">
            <a:extLst>
              <a:ext uri="{FF2B5EF4-FFF2-40B4-BE49-F238E27FC236}">
                <a16:creationId xmlns:a16="http://schemas.microsoft.com/office/drawing/2014/main" id="{EADA6381-2B42-9DAE-DD1E-9C0B0EF20DAE}"/>
              </a:ext>
            </a:extLst>
          </p:cNvPr>
          <p:cNvSpPr/>
          <p:nvPr/>
        </p:nvSpPr>
        <p:spPr>
          <a:xfrm>
            <a:off x="8672988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9" name="Multiplication Sign 21568">
            <a:extLst>
              <a:ext uri="{FF2B5EF4-FFF2-40B4-BE49-F238E27FC236}">
                <a16:creationId xmlns:a16="http://schemas.microsoft.com/office/drawing/2014/main" id="{12863DD0-FBA0-9209-D71F-B21C03E27EFD}"/>
              </a:ext>
            </a:extLst>
          </p:cNvPr>
          <p:cNvSpPr/>
          <p:nvPr/>
        </p:nvSpPr>
        <p:spPr>
          <a:xfrm>
            <a:off x="8999947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0" name="Multiplication Sign 21569">
            <a:extLst>
              <a:ext uri="{FF2B5EF4-FFF2-40B4-BE49-F238E27FC236}">
                <a16:creationId xmlns:a16="http://schemas.microsoft.com/office/drawing/2014/main" id="{D7EA84B6-0FDB-2DA2-8C6B-F116D3068DAE}"/>
              </a:ext>
            </a:extLst>
          </p:cNvPr>
          <p:cNvSpPr/>
          <p:nvPr/>
        </p:nvSpPr>
        <p:spPr>
          <a:xfrm>
            <a:off x="8999947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1" name="Multiplication Sign 21570">
            <a:extLst>
              <a:ext uri="{FF2B5EF4-FFF2-40B4-BE49-F238E27FC236}">
                <a16:creationId xmlns:a16="http://schemas.microsoft.com/office/drawing/2014/main" id="{E46CF324-609A-368B-8901-4178E304D315}"/>
              </a:ext>
            </a:extLst>
          </p:cNvPr>
          <p:cNvSpPr/>
          <p:nvPr/>
        </p:nvSpPr>
        <p:spPr>
          <a:xfrm>
            <a:off x="8670174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2" name="Multiplication Sign 21571">
            <a:extLst>
              <a:ext uri="{FF2B5EF4-FFF2-40B4-BE49-F238E27FC236}">
                <a16:creationId xmlns:a16="http://schemas.microsoft.com/office/drawing/2014/main" id="{BA5837CC-800E-F831-618F-79B81E652C2A}"/>
              </a:ext>
            </a:extLst>
          </p:cNvPr>
          <p:cNvSpPr/>
          <p:nvPr/>
        </p:nvSpPr>
        <p:spPr>
          <a:xfrm>
            <a:off x="8670174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3" name="Multiplication Sign 21572">
            <a:extLst>
              <a:ext uri="{FF2B5EF4-FFF2-40B4-BE49-F238E27FC236}">
                <a16:creationId xmlns:a16="http://schemas.microsoft.com/office/drawing/2014/main" id="{3D887F8B-201D-3B6B-C586-8CD044489856}"/>
              </a:ext>
            </a:extLst>
          </p:cNvPr>
          <p:cNvSpPr/>
          <p:nvPr/>
        </p:nvSpPr>
        <p:spPr>
          <a:xfrm>
            <a:off x="899713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4" name="Multiplication Sign 21573">
            <a:extLst>
              <a:ext uri="{FF2B5EF4-FFF2-40B4-BE49-F238E27FC236}">
                <a16:creationId xmlns:a16="http://schemas.microsoft.com/office/drawing/2014/main" id="{C6178D23-8447-2401-CCF1-90C30469F14D}"/>
              </a:ext>
            </a:extLst>
          </p:cNvPr>
          <p:cNvSpPr/>
          <p:nvPr/>
        </p:nvSpPr>
        <p:spPr>
          <a:xfrm>
            <a:off x="899713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5" name="Multiplication Sign 21574">
            <a:extLst>
              <a:ext uri="{FF2B5EF4-FFF2-40B4-BE49-F238E27FC236}">
                <a16:creationId xmlns:a16="http://schemas.microsoft.com/office/drawing/2014/main" id="{A63935DB-50F9-FA1B-C685-90F6CF00FDFE}"/>
              </a:ext>
            </a:extLst>
          </p:cNvPr>
          <p:cNvSpPr/>
          <p:nvPr/>
        </p:nvSpPr>
        <p:spPr>
          <a:xfrm>
            <a:off x="8672261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6" name="Multiplication Sign 21575">
            <a:extLst>
              <a:ext uri="{FF2B5EF4-FFF2-40B4-BE49-F238E27FC236}">
                <a16:creationId xmlns:a16="http://schemas.microsoft.com/office/drawing/2014/main" id="{9542F47A-DF9F-1230-6A91-F35DADE177E4}"/>
              </a:ext>
            </a:extLst>
          </p:cNvPr>
          <p:cNvSpPr/>
          <p:nvPr/>
        </p:nvSpPr>
        <p:spPr>
          <a:xfrm>
            <a:off x="8999220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7" name="Multiplication Sign 21576">
            <a:extLst>
              <a:ext uri="{FF2B5EF4-FFF2-40B4-BE49-F238E27FC236}">
                <a16:creationId xmlns:a16="http://schemas.microsoft.com/office/drawing/2014/main" id="{75D63990-DE2B-5130-FF5B-EE534948A615}"/>
              </a:ext>
            </a:extLst>
          </p:cNvPr>
          <p:cNvSpPr/>
          <p:nvPr/>
        </p:nvSpPr>
        <p:spPr>
          <a:xfrm>
            <a:off x="6562360" y="1820356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8" name="Multiplication Sign 21577">
            <a:extLst>
              <a:ext uri="{FF2B5EF4-FFF2-40B4-BE49-F238E27FC236}">
                <a16:creationId xmlns:a16="http://schemas.microsoft.com/office/drawing/2014/main" id="{152658E6-B079-FD4C-8937-F4E92EF7B239}"/>
              </a:ext>
            </a:extLst>
          </p:cNvPr>
          <p:cNvSpPr/>
          <p:nvPr/>
        </p:nvSpPr>
        <p:spPr>
          <a:xfrm>
            <a:off x="6770933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9" name="Multiplication Sign 21578">
            <a:extLst>
              <a:ext uri="{FF2B5EF4-FFF2-40B4-BE49-F238E27FC236}">
                <a16:creationId xmlns:a16="http://schemas.microsoft.com/office/drawing/2014/main" id="{AB055113-198B-57A3-3825-FCCDB59C6665}"/>
              </a:ext>
            </a:extLst>
          </p:cNvPr>
          <p:cNvSpPr/>
          <p:nvPr/>
        </p:nvSpPr>
        <p:spPr>
          <a:xfrm>
            <a:off x="6979506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0" name="Multiplication Sign 21579">
            <a:extLst>
              <a:ext uri="{FF2B5EF4-FFF2-40B4-BE49-F238E27FC236}">
                <a16:creationId xmlns:a16="http://schemas.microsoft.com/office/drawing/2014/main" id="{9F40842F-ABE8-F938-38F9-9E61AF70BBEE}"/>
              </a:ext>
            </a:extLst>
          </p:cNvPr>
          <p:cNvSpPr/>
          <p:nvPr/>
        </p:nvSpPr>
        <p:spPr>
          <a:xfrm>
            <a:off x="6559614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1" name="Multiplication Sign 21580">
            <a:extLst>
              <a:ext uri="{FF2B5EF4-FFF2-40B4-BE49-F238E27FC236}">
                <a16:creationId xmlns:a16="http://schemas.microsoft.com/office/drawing/2014/main" id="{B06CCF29-C97C-64FB-21A2-4D11AD6DF92E}"/>
              </a:ext>
            </a:extLst>
          </p:cNvPr>
          <p:cNvSpPr/>
          <p:nvPr/>
        </p:nvSpPr>
        <p:spPr>
          <a:xfrm>
            <a:off x="6770932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2" name="Multiplication Sign 21581">
            <a:extLst>
              <a:ext uri="{FF2B5EF4-FFF2-40B4-BE49-F238E27FC236}">
                <a16:creationId xmlns:a16="http://schemas.microsoft.com/office/drawing/2014/main" id="{1FB4D34A-8566-FBBB-09F3-5BAB7FE0247A}"/>
              </a:ext>
            </a:extLst>
          </p:cNvPr>
          <p:cNvSpPr/>
          <p:nvPr/>
        </p:nvSpPr>
        <p:spPr>
          <a:xfrm>
            <a:off x="6979505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3" name="Multiplication Sign 21582">
            <a:extLst>
              <a:ext uri="{FF2B5EF4-FFF2-40B4-BE49-F238E27FC236}">
                <a16:creationId xmlns:a16="http://schemas.microsoft.com/office/drawing/2014/main" id="{DA04F221-6097-69AF-85C6-2459770C2F30}"/>
              </a:ext>
            </a:extLst>
          </p:cNvPr>
          <p:cNvSpPr/>
          <p:nvPr/>
        </p:nvSpPr>
        <p:spPr>
          <a:xfrm>
            <a:off x="6361279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4" name="Multiplication Sign 21583">
            <a:extLst>
              <a:ext uri="{FF2B5EF4-FFF2-40B4-BE49-F238E27FC236}">
                <a16:creationId xmlns:a16="http://schemas.microsoft.com/office/drawing/2014/main" id="{A0D3756B-BED8-B63B-4077-1D67DB9A4C2B}"/>
              </a:ext>
            </a:extLst>
          </p:cNvPr>
          <p:cNvSpPr/>
          <p:nvPr/>
        </p:nvSpPr>
        <p:spPr>
          <a:xfrm>
            <a:off x="6361278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5" name="Freeform: Shape 21584">
            <a:extLst>
              <a:ext uri="{FF2B5EF4-FFF2-40B4-BE49-F238E27FC236}">
                <a16:creationId xmlns:a16="http://schemas.microsoft.com/office/drawing/2014/main" id="{87C13640-4237-8AEF-692E-522CB534332B}"/>
              </a:ext>
            </a:extLst>
          </p:cNvPr>
          <p:cNvSpPr/>
          <p:nvPr/>
        </p:nvSpPr>
        <p:spPr>
          <a:xfrm>
            <a:off x="8635037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6" name="Isosceles Triangle 21585">
            <a:extLst>
              <a:ext uri="{FF2B5EF4-FFF2-40B4-BE49-F238E27FC236}">
                <a16:creationId xmlns:a16="http://schemas.microsoft.com/office/drawing/2014/main" id="{0F573861-BC8C-20F1-7561-4E2399AAA0FC}"/>
              </a:ext>
            </a:extLst>
          </p:cNvPr>
          <p:cNvSpPr/>
          <p:nvPr/>
        </p:nvSpPr>
        <p:spPr>
          <a:xfrm rot="5400000">
            <a:off x="6202672" y="2631477"/>
            <a:ext cx="1779275" cy="1508275"/>
          </a:xfrm>
          <a:prstGeom prst="triangl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87" name="Isosceles Triangle 21586">
            <a:extLst>
              <a:ext uri="{FF2B5EF4-FFF2-40B4-BE49-F238E27FC236}">
                <a16:creationId xmlns:a16="http://schemas.microsoft.com/office/drawing/2014/main" id="{F3818F75-D3B4-B6DB-D56A-5305BB3CB21E}"/>
              </a:ext>
            </a:extLst>
          </p:cNvPr>
          <p:cNvSpPr/>
          <p:nvPr/>
        </p:nvSpPr>
        <p:spPr>
          <a:xfrm rot="16200000">
            <a:off x="8734122" y="2220331"/>
            <a:ext cx="762439" cy="557952"/>
          </a:xfrm>
          <a:prstGeom prst="triangle">
            <a:avLst>
              <a:gd name="adj" fmla="val 40801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robot with a computer&#10;&#10;Description automatically generated">
            <a:extLst>
              <a:ext uri="{FF2B5EF4-FFF2-40B4-BE49-F238E27FC236}">
                <a16:creationId xmlns:a16="http://schemas.microsoft.com/office/drawing/2014/main" id="{03579658-AA8F-6B8F-78BE-2F8193253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98" b="91097" l="9857" r="91097">
                        <a14:foregroundMark x1="44674" y1="46423" x2="53577" y2="49921"/>
                        <a14:foregroundMark x1="45469" y1="35930" x2="49762" y2="38951"/>
                        <a14:foregroundMark x1="50079" y1="21781" x2="63116" y2="29412"/>
                        <a14:foregroundMark x1="46741" y1="23529" x2="54690" y2="24006"/>
                        <a14:foregroundMark x1="65978" y1="13672" x2="66614" y2="3657"/>
                        <a14:foregroundMark x1="66614" y1="3657" x2="66455" y2="3498"/>
                        <a14:foregroundMark x1="45151" y1="43720" x2="59777" y2="58188"/>
                        <a14:foregroundMark x1="36725" y1="56439" x2="51510" y2="65501"/>
                        <a14:foregroundMark x1="44992" y1="69157" x2="42289" y2="66773"/>
                        <a14:foregroundMark x1="89507" y1="65183" x2="91097" y2="67568"/>
                        <a14:foregroundMark x1="23370" y1="44833" x2="28458" y2="35294"/>
                        <a14:foregroundMark x1="28458" y1="35294" x2="28617" y2="34181"/>
                        <a14:foregroundMark x1="30684" y1="34181" x2="35453" y2="31161"/>
                        <a14:foregroundMark x1="22099" y1="47059" x2="26232" y2="47377"/>
                        <a14:foregroundMark x1="15898" y1="48013" x2="18601" y2="47854"/>
                        <a14:foregroundMark x1="68203" y1="67568" x2="70111" y2="63434"/>
                        <a14:foregroundMark x1="67727" y1="67568" x2="68203" y2="66614"/>
                        <a14:foregroundMark x1="66137" y1="8585" x2="66137" y2="4928"/>
                        <a14:foregroundMark x1="51828" y1="89348" x2="61367" y2="91097"/>
                        <a14:foregroundMark x1="61367" y1="91097" x2="65819" y2="87122"/>
                        <a14:foregroundMark x1="65819" y1="65660" x2="69952" y2="60572"/>
                        <a14:foregroundMark x1="27027" y1="45787" x2="30843" y2="41971"/>
                        <a14:foregroundMark x1="29253" y1="37679" x2="31320" y2="42130"/>
                        <a14:foregroundMark x1="31797" y1="43402" x2="33863" y2="43402"/>
                        <a14:foregroundMark x1="32909" y1="41494" x2="33704" y2="45151"/>
                        <a14:foregroundMark x1="77901" y1="78060" x2="80445" y2="74881"/>
                        <a14:foregroundMark x1="79491" y1="79809" x2="80763" y2="75676"/>
                        <a14:backgroundMark x1="78855" y1="51987" x2="79491" y2="54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268" y="1512495"/>
            <a:ext cx="3604862" cy="3604862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533" name="Picture 21532">
            <a:extLst>
              <a:ext uri="{FF2B5EF4-FFF2-40B4-BE49-F238E27FC236}">
                <a16:creationId xmlns:a16="http://schemas.microsoft.com/office/drawing/2014/main" id="{F863E3B7-87CE-B6D5-F32F-6D839B8E38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19752" y="1491444"/>
            <a:ext cx="3441026" cy="343584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48C747-B7EA-9E29-45F2-244A240F8C55}"/>
              </a:ext>
            </a:extLst>
          </p:cNvPr>
          <p:cNvGrpSpPr/>
          <p:nvPr/>
        </p:nvGrpSpPr>
        <p:grpSpPr>
          <a:xfrm>
            <a:off x="6330140" y="7435"/>
            <a:ext cx="3070302" cy="5136065"/>
            <a:chOff x="6330140" y="7435"/>
            <a:chExt cx="3070302" cy="513606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B8DD1D-3C69-3748-FCE7-D61D0B293AAB}"/>
                </a:ext>
              </a:extLst>
            </p:cNvPr>
            <p:cNvSpPr/>
            <p:nvPr/>
          </p:nvSpPr>
          <p:spPr>
            <a:xfrm>
              <a:off x="6330140" y="7435"/>
              <a:ext cx="3070302" cy="5136065"/>
            </a:xfrm>
            <a:prstGeom prst="rect">
              <a:avLst/>
            </a:prstGeom>
            <a:solidFill>
              <a:srgbClr val="CE8A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36" name="Freeform: Shape 21535">
              <a:extLst>
                <a:ext uri="{FF2B5EF4-FFF2-40B4-BE49-F238E27FC236}">
                  <a16:creationId xmlns:a16="http://schemas.microsoft.com/office/drawing/2014/main" id="{2301DDF0-9525-0996-75FF-7C1CB9E160A1}"/>
                </a:ext>
              </a:extLst>
            </p:cNvPr>
            <p:cNvSpPr/>
            <p:nvPr/>
          </p:nvSpPr>
          <p:spPr>
            <a:xfrm rot="5400000">
              <a:off x="6100423" y="384148"/>
              <a:ext cx="892098" cy="168042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37" name="Freeform: Shape 21536">
              <a:extLst>
                <a:ext uri="{FF2B5EF4-FFF2-40B4-BE49-F238E27FC236}">
                  <a16:creationId xmlns:a16="http://schemas.microsoft.com/office/drawing/2014/main" id="{C5FC974E-EDA7-10D3-C3DF-DB270BEE50CA}"/>
                </a:ext>
              </a:extLst>
            </p:cNvPr>
            <p:cNvSpPr/>
            <p:nvPr/>
          </p:nvSpPr>
          <p:spPr>
            <a:xfrm rot="5400000">
              <a:off x="6362736" y="462207"/>
              <a:ext cx="1063083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38" name="Freeform: Shape 21537">
              <a:extLst>
                <a:ext uri="{FF2B5EF4-FFF2-40B4-BE49-F238E27FC236}">
                  <a16:creationId xmlns:a16="http://schemas.microsoft.com/office/drawing/2014/main" id="{614707F7-5D21-E232-A700-C956922D5130}"/>
                </a:ext>
              </a:extLst>
            </p:cNvPr>
            <p:cNvSpPr/>
            <p:nvPr/>
          </p:nvSpPr>
          <p:spPr>
            <a:xfrm rot="5400000">
              <a:off x="6621331" y="551417"/>
              <a:ext cx="1241502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C75ADB"/>
                </a:solidFill>
              </a:endParaRPr>
            </a:p>
          </p:txBody>
        </p:sp>
        <p:sp>
          <p:nvSpPr>
            <p:cNvPr id="21539" name="Freeform: Shape 21538">
              <a:extLst>
                <a:ext uri="{FF2B5EF4-FFF2-40B4-BE49-F238E27FC236}">
                  <a16:creationId xmlns:a16="http://schemas.microsoft.com/office/drawing/2014/main" id="{D363FBAF-503E-72CD-E8EC-0622104EC1E8}"/>
                </a:ext>
              </a:extLst>
            </p:cNvPr>
            <p:cNvSpPr/>
            <p:nvPr/>
          </p:nvSpPr>
          <p:spPr>
            <a:xfrm rot="5400000">
              <a:off x="6883643" y="636908"/>
              <a:ext cx="1412488" cy="168043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40" name="Freeform: Shape 21539">
              <a:extLst>
                <a:ext uri="{FF2B5EF4-FFF2-40B4-BE49-F238E27FC236}">
                  <a16:creationId xmlns:a16="http://schemas.microsoft.com/office/drawing/2014/main" id="{CFD63E6E-5B9B-85F3-4E67-68C997A1715F}"/>
                </a:ext>
              </a:extLst>
            </p:cNvPr>
            <p:cNvSpPr/>
            <p:nvPr/>
          </p:nvSpPr>
          <p:spPr>
            <a:xfrm>
              <a:off x="6592393" y="235479"/>
              <a:ext cx="168040" cy="485449"/>
            </a:xfrm>
            <a:custGeom>
              <a:avLst/>
              <a:gdLst>
                <a:gd name="connsiteX0" fmla="*/ 0 w 91440"/>
                <a:gd name="connsiteY0" fmla="*/ 0 h 542544"/>
                <a:gd name="connsiteX1" fmla="*/ 85344 w 91440"/>
                <a:gd name="connsiteY1" fmla="*/ 85344 h 542544"/>
                <a:gd name="connsiteX2" fmla="*/ 0 w 91440"/>
                <a:gd name="connsiteY2" fmla="*/ 195072 h 542544"/>
                <a:gd name="connsiteX3" fmla="*/ 85344 w 91440"/>
                <a:gd name="connsiteY3" fmla="*/ 280416 h 542544"/>
                <a:gd name="connsiteX4" fmla="*/ 6096 w 91440"/>
                <a:gd name="connsiteY4" fmla="*/ 365760 h 542544"/>
                <a:gd name="connsiteX5" fmla="*/ 91440 w 91440"/>
                <a:gd name="connsiteY5" fmla="*/ 463296 h 542544"/>
                <a:gd name="connsiteX6" fmla="*/ 12192 w 91440"/>
                <a:gd name="connsiteY6" fmla="*/ 542544 h 542544"/>
                <a:gd name="connsiteX7" fmla="*/ 24384 w 91440"/>
                <a:gd name="connsiteY7" fmla="*/ 542544 h 542544"/>
                <a:gd name="connsiteX8" fmla="*/ 48768 w 91440"/>
                <a:gd name="connsiteY8" fmla="*/ 542544 h 542544"/>
                <a:gd name="connsiteX9" fmla="*/ 48768 w 91440"/>
                <a:gd name="connsiteY9" fmla="*/ 542544 h 54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" h="542544">
                  <a:moveTo>
                    <a:pt x="0" y="0"/>
                  </a:moveTo>
                  <a:lnTo>
                    <a:pt x="85344" y="85344"/>
                  </a:lnTo>
                  <a:lnTo>
                    <a:pt x="0" y="195072"/>
                  </a:lnTo>
                  <a:lnTo>
                    <a:pt x="85344" y="280416"/>
                  </a:lnTo>
                  <a:lnTo>
                    <a:pt x="6096" y="365760"/>
                  </a:lnTo>
                  <a:lnTo>
                    <a:pt x="91440" y="463296"/>
                  </a:lnTo>
                  <a:lnTo>
                    <a:pt x="12192" y="542544"/>
                  </a:lnTo>
                  <a:lnTo>
                    <a:pt x="24384" y="542544"/>
                  </a:lnTo>
                  <a:lnTo>
                    <a:pt x="48768" y="542544"/>
                  </a:lnTo>
                  <a:lnTo>
                    <a:pt x="48768" y="542544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45" name="TextBox 21544">
              <a:extLst>
                <a:ext uri="{FF2B5EF4-FFF2-40B4-BE49-F238E27FC236}">
                  <a16:creationId xmlns:a16="http://schemas.microsoft.com/office/drawing/2014/main" id="{256824F1-EE5C-331E-6E68-B11BE6EFFC87}"/>
                </a:ext>
              </a:extLst>
            </p:cNvPr>
            <p:cNvSpPr txBox="1"/>
            <p:nvPr/>
          </p:nvSpPr>
          <p:spPr>
            <a:xfrm>
              <a:off x="7025751" y="1299103"/>
              <a:ext cx="1905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PRO</a:t>
              </a:r>
            </a:p>
          </p:txBody>
        </p:sp>
        <p:sp>
          <p:nvSpPr>
            <p:cNvPr id="21567" name="Multiplication Sign 21566">
              <a:extLst>
                <a:ext uri="{FF2B5EF4-FFF2-40B4-BE49-F238E27FC236}">
                  <a16:creationId xmlns:a16="http://schemas.microsoft.com/office/drawing/2014/main" id="{3A13EAB1-0DBA-A2D6-26E5-B51FC0B08CB5}"/>
                </a:ext>
              </a:extLst>
            </p:cNvPr>
            <p:cNvSpPr/>
            <p:nvPr/>
          </p:nvSpPr>
          <p:spPr>
            <a:xfrm>
              <a:off x="8749188" y="79201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68" name="Multiplication Sign 21567">
              <a:extLst>
                <a:ext uri="{FF2B5EF4-FFF2-40B4-BE49-F238E27FC236}">
                  <a16:creationId xmlns:a16="http://schemas.microsoft.com/office/drawing/2014/main" id="{EADA6381-2B42-9DAE-DD1E-9C0B0EF20DAE}"/>
                </a:ext>
              </a:extLst>
            </p:cNvPr>
            <p:cNvSpPr/>
            <p:nvPr/>
          </p:nvSpPr>
          <p:spPr>
            <a:xfrm>
              <a:off x="8749188" y="99394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69" name="Multiplication Sign 21568">
              <a:extLst>
                <a:ext uri="{FF2B5EF4-FFF2-40B4-BE49-F238E27FC236}">
                  <a16:creationId xmlns:a16="http://schemas.microsoft.com/office/drawing/2014/main" id="{12863DD0-FBA0-9209-D71F-B21C03E27EFD}"/>
                </a:ext>
              </a:extLst>
            </p:cNvPr>
            <p:cNvSpPr/>
            <p:nvPr/>
          </p:nvSpPr>
          <p:spPr>
            <a:xfrm>
              <a:off x="9076147" y="79201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0" name="Multiplication Sign 21569">
              <a:extLst>
                <a:ext uri="{FF2B5EF4-FFF2-40B4-BE49-F238E27FC236}">
                  <a16:creationId xmlns:a16="http://schemas.microsoft.com/office/drawing/2014/main" id="{D7EA84B6-0FDB-2DA2-8C6B-F116D3068DAE}"/>
                </a:ext>
              </a:extLst>
            </p:cNvPr>
            <p:cNvSpPr/>
            <p:nvPr/>
          </p:nvSpPr>
          <p:spPr>
            <a:xfrm>
              <a:off x="9076147" y="99394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1" name="Multiplication Sign 21570">
              <a:extLst>
                <a:ext uri="{FF2B5EF4-FFF2-40B4-BE49-F238E27FC236}">
                  <a16:creationId xmlns:a16="http://schemas.microsoft.com/office/drawing/2014/main" id="{E46CF324-609A-368B-8901-4178E304D315}"/>
                </a:ext>
              </a:extLst>
            </p:cNvPr>
            <p:cNvSpPr/>
            <p:nvPr/>
          </p:nvSpPr>
          <p:spPr>
            <a:xfrm>
              <a:off x="8746374" y="573780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2" name="Multiplication Sign 21571">
              <a:extLst>
                <a:ext uri="{FF2B5EF4-FFF2-40B4-BE49-F238E27FC236}">
                  <a16:creationId xmlns:a16="http://schemas.microsoft.com/office/drawing/2014/main" id="{BA5837CC-800E-F831-618F-79B81E652C2A}"/>
                </a:ext>
              </a:extLst>
            </p:cNvPr>
            <p:cNvSpPr/>
            <p:nvPr/>
          </p:nvSpPr>
          <p:spPr>
            <a:xfrm>
              <a:off x="8746374" y="35232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3" name="Multiplication Sign 21572">
              <a:extLst>
                <a:ext uri="{FF2B5EF4-FFF2-40B4-BE49-F238E27FC236}">
                  <a16:creationId xmlns:a16="http://schemas.microsoft.com/office/drawing/2014/main" id="{3D887F8B-201D-3B6B-C586-8CD044489856}"/>
                </a:ext>
              </a:extLst>
            </p:cNvPr>
            <p:cNvSpPr/>
            <p:nvPr/>
          </p:nvSpPr>
          <p:spPr>
            <a:xfrm>
              <a:off x="9073333" y="573780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4" name="Multiplication Sign 21573">
              <a:extLst>
                <a:ext uri="{FF2B5EF4-FFF2-40B4-BE49-F238E27FC236}">
                  <a16:creationId xmlns:a16="http://schemas.microsoft.com/office/drawing/2014/main" id="{C6178D23-8447-2401-CCF1-90C30469F14D}"/>
                </a:ext>
              </a:extLst>
            </p:cNvPr>
            <p:cNvSpPr/>
            <p:nvPr/>
          </p:nvSpPr>
          <p:spPr>
            <a:xfrm>
              <a:off x="9073333" y="35232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5" name="Multiplication Sign 21574">
              <a:extLst>
                <a:ext uri="{FF2B5EF4-FFF2-40B4-BE49-F238E27FC236}">
                  <a16:creationId xmlns:a16="http://schemas.microsoft.com/office/drawing/2014/main" id="{A63935DB-50F9-FA1B-C685-90F6CF00FDFE}"/>
                </a:ext>
              </a:extLst>
            </p:cNvPr>
            <p:cNvSpPr/>
            <p:nvPr/>
          </p:nvSpPr>
          <p:spPr>
            <a:xfrm>
              <a:off x="8748461" y="1297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6" name="Multiplication Sign 21575">
              <a:extLst>
                <a:ext uri="{FF2B5EF4-FFF2-40B4-BE49-F238E27FC236}">
                  <a16:creationId xmlns:a16="http://schemas.microsoft.com/office/drawing/2014/main" id="{9542F47A-DF9F-1230-6A91-F35DADE177E4}"/>
                </a:ext>
              </a:extLst>
            </p:cNvPr>
            <p:cNvSpPr/>
            <p:nvPr/>
          </p:nvSpPr>
          <p:spPr>
            <a:xfrm>
              <a:off x="9075420" y="1297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7" name="Multiplication Sign 21576">
              <a:extLst>
                <a:ext uri="{FF2B5EF4-FFF2-40B4-BE49-F238E27FC236}">
                  <a16:creationId xmlns:a16="http://schemas.microsoft.com/office/drawing/2014/main" id="{75D63990-DE2B-5130-FF5B-EE534948A615}"/>
                </a:ext>
              </a:extLst>
            </p:cNvPr>
            <p:cNvSpPr/>
            <p:nvPr/>
          </p:nvSpPr>
          <p:spPr>
            <a:xfrm>
              <a:off x="6562360" y="1820356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8" name="Multiplication Sign 21577">
              <a:extLst>
                <a:ext uri="{FF2B5EF4-FFF2-40B4-BE49-F238E27FC236}">
                  <a16:creationId xmlns:a16="http://schemas.microsoft.com/office/drawing/2014/main" id="{152658E6-B079-FD4C-8937-F4E92EF7B239}"/>
                </a:ext>
              </a:extLst>
            </p:cNvPr>
            <p:cNvSpPr/>
            <p:nvPr/>
          </p:nvSpPr>
          <p:spPr>
            <a:xfrm>
              <a:off x="6770933" y="1820355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9" name="Multiplication Sign 21578">
              <a:extLst>
                <a:ext uri="{FF2B5EF4-FFF2-40B4-BE49-F238E27FC236}">
                  <a16:creationId xmlns:a16="http://schemas.microsoft.com/office/drawing/2014/main" id="{AB055113-198B-57A3-3825-FCCDB59C6665}"/>
                </a:ext>
              </a:extLst>
            </p:cNvPr>
            <p:cNvSpPr/>
            <p:nvPr/>
          </p:nvSpPr>
          <p:spPr>
            <a:xfrm>
              <a:off x="6979506" y="1820355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0" name="Multiplication Sign 21579">
              <a:extLst>
                <a:ext uri="{FF2B5EF4-FFF2-40B4-BE49-F238E27FC236}">
                  <a16:creationId xmlns:a16="http://schemas.microsoft.com/office/drawing/2014/main" id="{9F40842F-ABE8-F938-38F9-9E61AF70BBEE}"/>
                </a:ext>
              </a:extLst>
            </p:cNvPr>
            <p:cNvSpPr/>
            <p:nvPr/>
          </p:nvSpPr>
          <p:spPr>
            <a:xfrm>
              <a:off x="6559614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1" name="Multiplication Sign 21580">
              <a:extLst>
                <a:ext uri="{FF2B5EF4-FFF2-40B4-BE49-F238E27FC236}">
                  <a16:creationId xmlns:a16="http://schemas.microsoft.com/office/drawing/2014/main" id="{B06CCF29-C97C-64FB-21A2-4D11AD6DF92E}"/>
                </a:ext>
              </a:extLst>
            </p:cNvPr>
            <p:cNvSpPr/>
            <p:nvPr/>
          </p:nvSpPr>
          <p:spPr>
            <a:xfrm>
              <a:off x="6770932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2" name="Multiplication Sign 21581">
              <a:extLst>
                <a:ext uri="{FF2B5EF4-FFF2-40B4-BE49-F238E27FC236}">
                  <a16:creationId xmlns:a16="http://schemas.microsoft.com/office/drawing/2014/main" id="{1FB4D34A-8566-FBBB-09F3-5BAB7FE0247A}"/>
                </a:ext>
              </a:extLst>
            </p:cNvPr>
            <p:cNvSpPr/>
            <p:nvPr/>
          </p:nvSpPr>
          <p:spPr>
            <a:xfrm>
              <a:off x="6979505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3" name="Multiplication Sign 21582">
              <a:extLst>
                <a:ext uri="{FF2B5EF4-FFF2-40B4-BE49-F238E27FC236}">
                  <a16:creationId xmlns:a16="http://schemas.microsoft.com/office/drawing/2014/main" id="{DA04F221-6097-69AF-85C6-2459770C2F30}"/>
                </a:ext>
              </a:extLst>
            </p:cNvPr>
            <p:cNvSpPr/>
            <p:nvPr/>
          </p:nvSpPr>
          <p:spPr>
            <a:xfrm>
              <a:off x="6361279" y="1820355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4" name="Multiplication Sign 21583">
              <a:extLst>
                <a:ext uri="{FF2B5EF4-FFF2-40B4-BE49-F238E27FC236}">
                  <a16:creationId xmlns:a16="http://schemas.microsoft.com/office/drawing/2014/main" id="{A0D3756B-BED8-B63B-4077-1D67DB9A4C2B}"/>
                </a:ext>
              </a:extLst>
            </p:cNvPr>
            <p:cNvSpPr/>
            <p:nvPr/>
          </p:nvSpPr>
          <p:spPr>
            <a:xfrm>
              <a:off x="6361278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5" name="Freeform: Shape 21584">
              <a:extLst>
                <a:ext uri="{FF2B5EF4-FFF2-40B4-BE49-F238E27FC236}">
                  <a16:creationId xmlns:a16="http://schemas.microsoft.com/office/drawing/2014/main" id="{87C13640-4237-8AEF-692E-522CB534332B}"/>
                </a:ext>
              </a:extLst>
            </p:cNvPr>
            <p:cNvSpPr/>
            <p:nvPr/>
          </p:nvSpPr>
          <p:spPr>
            <a:xfrm>
              <a:off x="8635037" y="4763906"/>
              <a:ext cx="557953" cy="113269"/>
            </a:xfrm>
            <a:custGeom>
              <a:avLst/>
              <a:gdLst>
                <a:gd name="connsiteX0" fmla="*/ 0 w 1013460"/>
                <a:gd name="connsiteY0" fmla="*/ 205740 h 205740"/>
                <a:gd name="connsiteX1" fmla="*/ 175260 w 1013460"/>
                <a:gd name="connsiteY1" fmla="*/ 15240 h 205740"/>
                <a:gd name="connsiteX2" fmla="*/ 358140 w 1013460"/>
                <a:gd name="connsiteY2" fmla="*/ 198120 h 205740"/>
                <a:gd name="connsiteX3" fmla="*/ 525780 w 1013460"/>
                <a:gd name="connsiteY3" fmla="*/ 15240 h 205740"/>
                <a:gd name="connsiteX4" fmla="*/ 693420 w 1013460"/>
                <a:gd name="connsiteY4" fmla="*/ 175260 h 205740"/>
                <a:gd name="connsiteX5" fmla="*/ 845820 w 1013460"/>
                <a:gd name="connsiteY5" fmla="*/ 0 h 205740"/>
                <a:gd name="connsiteX6" fmla="*/ 1013460 w 1013460"/>
                <a:gd name="connsiteY6" fmla="*/ 18288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460" h="205740">
                  <a:moveTo>
                    <a:pt x="0" y="205740"/>
                  </a:moveTo>
                  <a:lnTo>
                    <a:pt x="175260" y="15240"/>
                  </a:lnTo>
                  <a:lnTo>
                    <a:pt x="358140" y="198120"/>
                  </a:lnTo>
                  <a:lnTo>
                    <a:pt x="525780" y="15240"/>
                  </a:lnTo>
                  <a:lnTo>
                    <a:pt x="693420" y="175260"/>
                  </a:lnTo>
                  <a:lnTo>
                    <a:pt x="845820" y="0"/>
                  </a:lnTo>
                  <a:lnTo>
                    <a:pt x="1013460" y="18288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6" name="Isosceles Triangle 21585">
              <a:extLst>
                <a:ext uri="{FF2B5EF4-FFF2-40B4-BE49-F238E27FC236}">
                  <a16:creationId xmlns:a16="http://schemas.microsoft.com/office/drawing/2014/main" id="{0F573861-BC8C-20F1-7561-4E2399AAA0FC}"/>
                </a:ext>
              </a:extLst>
            </p:cNvPr>
            <p:cNvSpPr/>
            <p:nvPr/>
          </p:nvSpPr>
          <p:spPr>
            <a:xfrm rot="5400000">
              <a:off x="6202672" y="2631477"/>
              <a:ext cx="1779275" cy="1508275"/>
            </a:xfrm>
            <a:prstGeom prst="triangl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533" name="Picture 21532" descr="A blue and white robot&#10;&#10;Description automatically generated">
              <a:extLst>
                <a:ext uri="{FF2B5EF4-FFF2-40B4-BE49-F238E27FC236}">
                  <a16:creationId xmlns:a16="http://schemas.microsoft.com/office/drawing/2014/main" id="{F863E3B7-87CE-B6D5-F32F-6D839B8E3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226" b="93482" l="3339" r="88871">
                          <a14:foregroundMark x1="42766" y1="25278" x2="51510" y2="16852"/>
                          <a14:foregroundMark x1="51510" y1="16852" x2="53259" y2="16375"/>
                          <a14:foregroundMark x1="57552" y1="15421" x2="57870" y2="4928"/>
                          <a14:foregroundMark x1="48649" y1="44833" x2="43879" y2="36248"/>
                          <a14:foregroundMark x1="43879" y1="36248" x2="53736" y2="39905"/>
                          <a14:foregroundMark x1="53736" y1="39905" x2="43561" y2="57393"/>
                          <a14:foregroundMark x1="43561" y1="57393" x2="39269" y2="60890"/>
                          <a14:foregroundMark x1="40382" y1="59300" x2="51987" y2="66614"/>
                          <a14:foregroundMark x1="64865" y1="66455" x2="63116" y2="58665"/>
                          <a14:foregroundMark x1="65819" y1="93005" x2="64388" y2="87440"/>
                          <a14:foregroundMark x1="55644" y1="89984" x2="24006" y2="79173"/>
                          <a14:foregroundMark x1="24006" y1="79173" x2="23847" y2="79173"/>
                          <a14:foregroundMark x1="8426" y1="59300" x2="11288" y2="52464"/>
                          <a14:foregroundMark x1="6995" y1="59459" x2="15580" y2="57552"/>
                          <a14:foregroundMark x1="58983" y1="78378" x2="59300" y2="53259"/>
                          <a14:foregroundMark x1="59300" y1="53259" x2="58188" y2="76948"/>
                          <a14:foregroundMark x1="32750" y1="63911" x2="45628" y2="67250"/>
                          <a14:foregroundMark x1="37043" y1="28617" x2="52941" y2="31320"/>
                          <a14:foregroundMark x1="52941" y1="31320" x2="60890" y2="27663"/>
                          <a14:foregroundMark x1="57234" y1="2226" x2="57234" y2="2226"/>
                          <a14:foregroundMark x1="14467" y1="54372" x2="13037" y2="56280"/>
                          <a14:foregroundMark x1="72019" y1="41812" x2="82830" y2="45946"/>
                          <a14:foregroundMark x1="82830" y1="45946" x2="87599" y2="57393"/>
                          <a14:foregroundMark x1="87599" y1="57393" x2="85056" y2="68045"/>
                          <a14:foregroundMark x1="85056" y1="68045" x2="84897" y2="68203"/>
                          <a14:foregroundMark x1="73450" y1="79968" x2="72655" y2="79968"/>
                          <a14:foregroundMark x1="72655" y1="78696" x2="73132" y2="73927"/>
                          <a14:foregroundMark x1="74086" y1="80922" x2="73927" y2="77424"/>
                          <a14:foregroundMark x1="63593" y1="93482" x2="63752" y2="87917"/>
                          <a14:foregroundMark x1="11129" y1="50238" x2="13831" y2="50715"/>
                          <a14:foregroundMark x1="4452" y1="61844" x2="5882" y2="62480"/>
                          <a14:foregroundMark x1="3339" y1="61367" x2="10811" y2="635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48204" y="1749604"/>
              <a:ext cx="2743932" cy="2743932"/>
            </a:xfrm>
            <a:prstGeom prst="rect">
              <a:avLst/>
            </a:prstGeom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587" name="Isosceles Triangle 21586">
              <a:extLst>
                <a:ext uri="{FF2B5EF4-FFF2-40B4-BE49-F238E27FC236}">
                  <a16:creationId xmlns:a16="http://schemas.microsoft.com/office/drawing/2014/main" id="{F3818F75-D3B4-B6DB-D56A-5305BB3CB21E}"/>
                </a:ext>
              </a:extLst>
            </p:cNvPr>
            <p:cNvSpPr/>
            <p:nvPr/>
          </p:nvSpPr>
          <p:spPr>
            <a:xfrm rot="16200000">
              <a:off x="8734122" y="2220331"/>
              <a:ext cx="762439" cy="557952"/>
            </a:xfrm>
            <a:prstGeom prst="triangle">
              <a:avLst>
                <a:gd name="adj" fmla="val 40801"/>
              </a:avLst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BE2-4346-41FD-316E-9CC70CD2E110}"/>
              </a:ext>
            </a:extLst>
          </p:cNvPr>
          <p:cNvSpPr/>
          <p:nvPr/>
        </p:nvSpPr>
        <p:spPr>
          <a:xfrm>
            <a:off x="3172895" y="14870"/>
            <a:ext cx="3070302" cy="5143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462A74F-4F97-E226-D060-99C82F9BA63B}"/>
              </a:ext>
            </a:extLst>
          </p:cNvPr>
          <p:cNvSpPr/>
          <p:nvPr/>
        </p:nvSpPr>
        <p:spPr>
          <a:xfrm rot="5400000">
            <a:off x="3038602" y="2617864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rgbClr val="77FFFF"/>
              </a:gs>
              <a:gs pos="100000">
                <a:srgbClr val="63E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robot with a computer&#10;&#10;Description automatically generated">
            <a:extLst>
              <a:ext uri="{FF2B5EF4-FFF2-40B4-BE49-F238E27FC236}">
                <a16:creationId xmlns:a16="http://schemas.microsoft.com/office/drawing/2014/main" id="{03579658-AA8F-6B8F-78BE-2F8193253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98" b="91097" l="9857" r="91097">
                        <a14:foregroundMark x1="44674" y1="46423" x2="53577" y2="49921"/>
                        <a14:foregroundMark x1="45469" y1="35930" x2="49762" y2="38951"/>
                        <a14:foregroundMark x1="50079" y1="21781" x2="63116" y2="29412"/>
                        <a14:foregroundMark x1="46741" y1="23529" x2="54690" y2="24006"/>
                        <a14:foregroundMark x1="65978" y1="13672" x2="66614" y2="3657"/>
                        <a14:foregroundMark x1="66614" y1="3657" x2="66455" y2="3498"/>
                        <a14:foregroundMark x1="45151" y1="43720" x2="59777" y2="58188"/>
                        <a14:foregroundMark x1="36725" y1="56439" x2="51510" y2="65501"/>
                        <a14:foregroundMark x1="44992" y1="69157" x2="42289" y2="66773"/>
                        <a14:foregroundMark x1="89507" y1="65183" x2="91097" y2="67568"/>
                        <a14:foregroundMark x1="23370" y1="44833" x2="28458" y2="35294"/>
                        <a14:foregroundMark x1="28458" y1="35294" x2="28617" y2="34181"/>
                        <a14:foregroundMark x1="30684" y1="34181" x2="35453" y2="31161"/>
                        <a14:foregroundMark x1="22099" y1="47059" x2="26232" y2="47377"/>
                        <a14:foregroundMark x1="15898" y1="48013" x2="18601" y2="47854"/>
                        <a14:foregroundMark x1="68203" y1="67568" x2="70111" y2="63434"/>
                        <a14:foregroundMark x1="67727" y1="67568" x2="68203" y2="66614"/>
                        <a14:foregroundMark x1="66137" y1="8585" x2="66137" y2="4928"/>
                        <a14:foregroundMark x1="51828" y1="89348" x2="61367" y2="91097"/>
                        <a14:foregroundMark x1="61367" y1="91097" x2="65819" y2="87122"/>
                        <a14:foregroundMark x1="65819" y1="65660" x2="69952" y2="60572"/>
                        <a14:foregroundMark x1="27027" y1="45787" x2="30843" y2="41971"/>
                        <a14:foregroundMark x1="29253" y1="37679" x2="31320" y2="42130"/>
                        <a14:foregroundMark x1="31797" y1="43402" x2="33863" y2="43402"/>
                        <a14:foregroundMark x1="32909" y1="41494" x2="33704" y2="45151"/>
                        <a14:foregroundMark x1="77901" y1="78060" x2="80445" y2="74881"/>
                        <a14:foregroundMark x1="79491" y1="79809" x2="80763" y2="75676"/>
                        <a14:backgroundMark x1="78855" y1="51987" x2="79491" y2="54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1468" y="1855799"/>
            <a:ext cx="2554464" cy="2554464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1532B1-20D1-10B2-BF84-7D7BDBBFBD0F}"/>
              </a:ext>
            </a:extLst>
          </p:cNvPr>
          <p:cNvSpPr/>
          <p:nvPr/>
        </p:nvSpPr>
        <p:spPr>
          <a:xfrm rot="5400000">
            <a:off x="2943380" y="384333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DC18D-C700-23E7-2824-D95F763D28DC}"/>
              </a:ext>
            </a:extLst>
          </p:cNvPr>
          <p:cNvSpPr/>
          <p:nvPr/>
        </p:nvSpPr>
        <p:spPr>
          <a:xfrm rot="5400000">
            <a:off x="3205693" y="462392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AD650-C945-16C9-E9BF-40DD4DE7513E}"/>
              </a:ext>
            </a:extLst>
          </p:cNvPr>
          <p:cNvSpPr/>
          <p:nvPr/>
        </p:nvSpPr>
        <p:spPr>
          <a:xfrm rot="5400000">
            <a:off x="3464288" y="551602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A729D-8441-B0D3-00C4-C5802986884C}"/>
              </a:ext>
            </a:extLst>
          </p:cNvPr>
          <p:cNvSpPr/>
          <p:nvPr/>
        </p:nvSpPr>
        <p:spPr>
          <a:xfrm rot="5400000">
            <a:off x="3726600" y="637093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22AF8A-77B5-AF5F-A034-378F0AD1E727}"/>
              </a:ext>
            </a:extLst>
          </p:cNvPr>
          <p:cNvSpPr/>
          <p:nvPr/>
        </p:nvSpPr>
        <p:spPr>
          <a:xfrm>
            <a:off x="3435350" y="235664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EACB53A-2631-9B76-C136-4D2EC7BB2F3F}"/>
              </a:ext>
            </a:extLst>
          </p:cNvPr>
          <p:cNvSpPr/>
          <p:nvPr/>
        </p:nvSpPr>
        <p:spPr>
          <a:xfrm>
            <a:off x="5608973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48820FD3-5D59-F5B2-A1FE-9EC6F23B4D92}"/>
              </a:ext>
            </a:extLst>
          </p:cNvPr>
          <p:cNvSpPr/>
          <p:nvPr/>
        </p:nvSpPr>
        <p:spPr>
          <a:xfrm>
            <a:off x="5608973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52C0378-FD90-B570-BBA6-446EF5E39551}"/>
              </a:ext>
            </a:extLst>
          </p:cNvPr>
          <p:cNvSpPr/>
          <p:nvPr/>
        </p:nvSpPr>
        <p:spPr>
          <a:xfrm>
            <a:off x="560897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0B0E39D-70D3-2E67-4AB9-714B11210FFC}"/>
              </a:ext>
            </a:extLst>
          </p:cNvPr>
          <p:cNvSpPr/>
          <p:nvPr/>
        </p:nvSpPr>
        <p:spPr>
          <a:xfrm>
            <a:off x="560897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F05927B5-84CF-1B5A-1073-D108AE326EA2}"/>
              </a:ext>
            </a:extLst>
          </p:cNvPr>
          <p:cNvSpPr/>
          <p:nvPr/>
        </p:nvSpPr>
        <p:spPr>
          <a:xfrm>
            <a:off x="5608973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4A4DA01B-C782-A681-25B2-C2460B43D1D7}"/>
              </a:ext>
            </a:extLst>
          </p:cNvPr>
          <p:cNvSpPr/>
          <p:nvPr/>
        </p:nvSpPr>
        <p:spPr>
          <a:xfrm>
            <a:off x="5935932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B8927070-341F-6AA1-2868-7A35DECBAAB1}"/>
              </a:ext>
            </a:extLst>
          </p:cNvPr>
          <p:cNvSpPr/>
          <p:nvPr/>
        </p:nvSpPr>
        <p:spPr>
          <a:xfrm>
            <a:off x="5935932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26F1059A-48D3-C533-D7BE-14E77C337215}"/>
              </a:ext>
            </a:extLst>
          </p:cNvPr>
          <p:cNvSpPr/>
          <p:nvPr/>
        </p:nvSpPr>
        <p:spPr>
          <a:xfrm>
            <a:off x="5935932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3820F0C-0A69-2D4D-8558-0A1DCD1228C2}"/>
              </a:ext>
            </a:extLst>
          </p:cNvPr>
          <p:cNvSpPr/>
          <p:nvPr/>
        </p:nvSpPr>
        <p:spPr>
          <a:xfrm>
            <a:off x="5935932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5E1089-2B1B-F4F7-15A5-CB34CEAB8D41}"/>
              </a:ext>
            </a:extLst>
          </p:cNvPr>
          <p:cNvSpPr/>
          <p:nvPr/>
        </p:nvSpPr>
        <p:spPr>
          <a:xfrm>
            <a:off x="5935932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1A79615C-5B15-926D-2F80-E63D423AEC78}"/>
              </a:ext>
            </a:extLst>
          </p:cNvPr>
          <p:cNvSpPr/>
          <p:nvPr/>
        </p:nvSpPr>
        <p:spPr>
          <a:xfrm>
            <a:off x="3229745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460D29AB-207A-1B98-B8DB-2BEA3A80CF90}"/>
              </a:ext>
            </a:extLst>
          </p:cNvPr>
          <p:cNvSpPr/>
          <p:nvPr/>
        </p:nvSpPr>
        <p:spPr>
          <a:xfrm>
            <a:off x="3438318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6A11B2E-5E6F-5A25-E4BD-54A0E4B5CC39}"/>
              </a:ext>
            </a:extLst>
          </p:cNvPr>
          <p:cNvSpPr/>
          <p:nvPr/>
        </p:nvSpPr>
        <p:spPr>
          <a:xfrm>
            <a:off x="3646891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B727BF4-7BD8-1669-DCA3-2BCB1E1C24A0}"/>
              </a:ext>
            </a:extLst>
          </p:cNvPr>
          <p:cNvSpPr/>
          <p:nvPr/>
        </p:nvSpPr>
        <p:spPr>
          <a:xfrm>
            <a:off x="3855464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3FBE9F7-1C0E-D027-4AB4-DF897C571245}"/>
              </a:ext>
            </a:extLst>
          </p:cNvPr>
          <p:cNvSpPr/>
          <p:nvPr/>
        </p:nvSpPr>
        <p:spPr>
          <a:xfrm>
            <a:off x="32297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90B6F290-AB77-37B0-8A49-E604BA7C227E}"/>
              </a:ext>
            </a:extLst>
          </p:cNvPr>
          <p:cNvSpPr/>
          <p:nvPr/>
        </p:nvSpPr>
        <p:spPr>
          <a:xfrm>
            <a:off x="3435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EEBAA9A-EC4D-B213-DCFD-D0059C914D7B}"/>
              </a:ext>
            </a:extLst>
          </p:cNvPr>
          <p:cNvSpPr/>
          <p:nvPr/>
        </p:nvSpPr>
        <p:spPr>
          <a:xfrm>
            <a:off x="3646890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EEF62A2A-B122-BCC6-FBBD-4BC4D4802F51}"/>
              </a:ext>
            </a:extLst>
          </p:cNvPr>
          <p:cNvSpPr/>
          <p:nvPr/>
        </p:nvSpPr>
        <p:spPr>
          <a:xfrm>
            <a:off x="3855463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46F42B5-9E09-667B-5D59-474A20D122CB}"/>
              </a:ext>
            </a:extLst>
          </p:cNvPr>
          <p:cNvSpPr/>
          <p:nvPr/>
        </p:nvSpPr>
        <p:spPr>
          <a:xfrm>
            <a:off x="5499899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390279-582C-BF5F-E015-E8D3ED2D9673}"/>
              </a:ext>
            </a:extLst>
          </p:cNvPr>
          <p:cNvSpPr txBox="1"/>
          <p:nvPr/>
        </p:nvSpPr>
        <p:spPr>
          <a:xfrm>
            <a:off x="3855463" y="1226384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522B706-5B29-7B64-3543-AEDE2DD59024}"/>
              </a:ext>
            </a:extLst>
          </p:cNvPr>
          <p:cNvSpPr/>
          <p:nvPr/>
        </p:nvSpPr>
        <p:spPr>
          <a:xfrm rot="16200000">
            <a:off x="5583003" y="2203787"/>
            <a:ext cx="762439" cy="557952"/>
          </a:xfrm>
          <a:prstGeom prst="triangle">
            <a:avLst>
              <a:gd name="adj" fmla="val 40801"/>
            </a:avLst>
          </a:prstGeom>
          <a:solidFill>
            <a:srgbClr val="77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52BD29-1A74-C11B-CDBC-9F885DAE07A3}"/>
              </a:ext>
            </a:extLst>
          </p:cNvPr>
          <p:cNvSpPr/>
          <p:nvPr/>
        </p:nvSpPr>
        <p:spPr>
          <a:xfrm>
            <a:off x="0" y="0"/>
            <a:ext cx="9394318" cy="51360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05" name="Freeform: Shape 21504">
            <a:extLst>
              <a:ext uri="{FF2B5EF4-FFF2-40B4-BE49-F238E27FC236}">
                <a16:creationId xmlns:a16="http://schemas.microsoft.com/office/drawing/2014/main" id="{9CA35BE1-C3EC-BCD1-92AC-99A5BC2B58F2}"/>
              </a:ext>
            </a:extLst>
          </p:cNvPr>
          <p:cNvSpPr/>
          <p:nvPr/>
        </p:nvSpPr>
        <p:spPr>
          <a:xfrm rot="5400000">
            <a:off x="-237210" y="36890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7" name="Freeform: Shape 21506">
            <a:extLst>
              <a:ext uri="{FF2B5EF4-FFF2-40B4-BE49-F238E27FC236}">
                <a16:creationId xmlns:a16="http://schemas.microsoft.com/office/drawing/2014/main" id="{355CA594-30CF-AF36-3F7E-5B8A2610D0E1}"/>
              </a:ext>
            </a:extLst>
          </p:cNvPr>
          <p:cNvSpPr/>
          <p:nvPr/>
        </p:nvSpPr>
        <p:spPr>
          <a:xfrm rot="5400000">
            <a:off x="25103" y="44696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8" name="Freeform: Shape 21507">
            <a:extLst>
              <a:ext uri="{FF2B5EF4-FFF2-40B4-BE49-F238E27FC236}">
                <a16:creationId xmlns:a16="http://schemas.microsoft.com/office/drawing/2014/main" id="{2780E66C-2A89-FDEF-D0DE-AE5A88B0BD4E}"/>
              </a:ext>
            </a:extLst>
          </p:cNvPr>
          <p:cNvSpPr/>
          <p:nvPr/>
        </p:nvSpPr>
        <p:spPr>
          <a:xfrm rot="5400000">
            <a:off x="283698" y="53617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09" name="Freeform: Shape 21508">
            <a:extLst>
              <a:ext uri="{FF2B5EF4-FFF2-40B4-BE49-F238E27FC236}">
                <a16:creationId xmlns:a16="http://schemas.microsoft.com/office/drawing/2014/main" id="{C4C06994-3175-8C03-45D6-CF7BD23B131A}"/>
              </a:ext>
            </a:extLst>
          </p:cNvPr>
          <p:cNvSpPr/>
          <p:nvPr/>
        </p:nvSpPr>
        <p:spPr>
          <a:xfrm rot="5400000">
            <a:off x="546010" y="62166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10" name="Freeform: Shape 21509">
            <a:extLst>
              <a:ext uri="{FF2B5EF4-FFF2-40B4-BE49-F238E27FC236}">
                <a16:creationId xmlns:a16="http://schemas.microsoft.com/office/drawing/2014/main" id="{0154875D-52E2-38D4-37E4-04F6A43A3A6F}"/>
              </a:ext>
            </a:extLst>
          </p:cNvPr>
          <p:cNvSpPr/>
          <p:nvPr/>
        </p:nvSpPr>
        <p:spPr>
          <a:xfrm>
            <a:off x="254760" y="24309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1" name="Multiplication Sign 21520">
            <a:extLst>
              <a:ext uri="{FF2B5EF4-FFF2-40B4-BE49-F238E27FC236}">
                <a16:creationId xmlns:a16="http://schemas.microsoft.com/office/drawing/2014/main" id="{D421247A-20CC-0101-7C1F-1DADDEAE0306}"/>
              </a:ext>
            </a:extLst>
          </p:cNvPr>
          <p:cNvSpPr/>
          <p:nvPr/>
        </p:nvSpPr>
        <p:spPr>
          <a:xfrm>
            <a:off x="254000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2" name="Multiplication Sign 21521">
            <a:extLst>
              <a:ext uri="{FF2B5EF4-FFF2-40B4-BE49-F238E27FC236}">
                <a16:creationId xmlns:a16="http://schemas.microsoft.com/office/drawing/2014/main" id="{7A5119A4-44C2-4129-C5B2-F7479E12E87C}"/>
              </a:ext>
            </a:extLst>
          </p:cNvPr>
          <p:cNvSpPr/>
          <p:nvPr/>
        </p:nvSpPr>
        <p:spPr>
          <a:xfrm>
            <a:off x="462573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3" name="Multiplication Sign 21522">
            <a:extLst>
              <a:ext uri="{FF2B5EF4-FFF2-40B4-BE49-F238E27FC236}">
                <a16:creationId xmlns:a16="http://schemas.microsoft.com/office/drawing/2014/main" id="{CDF25D29-E33C-FD1E-A38C-CE2048F49D3E}"/>
              </a:ext>
            </a:extLst>
          </p:cNvPr>
          <p:cNvSpPr/>
          <p:nvPr/>
        </p:nvSpPr>
        <p:spPr>
          <a:xfrm>
            <a:off x="671146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4" name="Multiplication Sign 21523">
            <a:extLst>
              <a:ext uri="{FF2B5EF4-FFF2-40B4-BE49-F238E27FC236}">
                <a16:creationId xmlns:a16="http://schemas.microsoft.com/office/drawing/2014/main" id="{703910FC-2CB6-DCAC-4129-DCD30EEC5D7F}"/>
              </a:ext>
            </a:extLst>
          </p:cNvPr>
          <p:cNvSpPr/>
          <p:nvPr/>
        </p:nvSpPr>
        <p:spPr>
          <a:xfrm>
            <a:off x="251254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5" name="Multiplication Sign 21524">
            <a:extLst>
              <a:ext uri="{FF2B5EF4-FFF2-40B4-BE49-F238E27FC236}">
                <a16:creationId xmlns:a16="http://schemas.microsoft.com/office/drawing/2014/main" id="{8A5C024B-524E-B646-687B-A305CFD2DBF6}"/>
              </a:ext>
            </a:extLst>
          </p:cNvPr>
          <p:cNvSpPr/>
          <p:nvPr/>
        </p:nvSpPr>
        <p:spPr>
          <a:xfrm>
            <a:off x="462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6" name="Multiplication Sign 21525">
            <a:extLst>
              <a:ext uri="{FF2B5EF4-FFF2-40B4-BE49-F238E27FC236}">
                <a16:creationId xmlns:a16="http://schemas.microsoft.com/office/drawing/2014/main" id="{E83C6D57-0E85-6CF6-F314-A6501247834E}"/>
              </a:ext>
            </a:extLst>
          </p:cNvPr>
          <p:cNvSpPr/>
          <p:nvPr/>
        </p:nvSpPr>
        <p:spPr>
          <a:xfrm>
            <a:off x="6711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7" name="Multiplication Sign 21526">
            <a:extLst>
              <a:ext uri="{FF2B5EF4-FFF2-40B4-BE49-F238E27FC236}">
                <a16:creationId xmlns:a16="http://schemas.microsoft.com/office/drawing/2014/main" id="{B8D243DB-8F66-92A8-526B-3456E8577043}"/>
              </a:ext>
            </a:extLst>
          </p:cNvPr>
          <p:cNvSpPr/>
          <p:nvPr/>
        </p:nvSpPr>
        <p:spPr>
          <a:xfrm>
            <a:off x="52919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8" name="Multiplication Sign 21527">
            <a:extLst>
              <a:ext uri="{FF2B5EF4-FFF2-40B4-BE49-F238E27FC236}">
                <a16:creationId xmlns:a16="http://schemas.microsoft.com/office/drawing/2014/main" id="{50655A77-CAA7-922A-ECBC-5518ABB72443}"/>
              </a:ext>
            </a:extLst>
          </p:cNvPr>
          <p:cNvSpPr/>
          <p:nvPr/>
        </p:nvSpPr>
        <p:spPr>
          <a:xfrm>
            <a:off x="52918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9" name="Isosceles Triangle 21528">
            <a:extLst>
              <a:ext uri="{FF2B5EF4-FFF2-40B4-BE49-F238E27FC236}">
                <a16:creationId xmlns:a16="http://schemas.microsoft.com/office/drawing/2014/main" id="{4308D04C-2392-0AAA-1A8B-F892694E3281}"/>
              </a:ext>
            </a:extLst>
          </p:cNvPr>
          <p:cNvSpPr/>
          <p:nvPr/>
        </p:nvSpPr>
        <p:spPr>
          <a:xfrm rot="5400000">
            <a:off x="-138896" y="2617863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504" name="Picture 21503" descr="A robot with a computer&#10;&#10;Description automatically generated">
            <a:extLst>
              <a:ext uri="{FF2B5EF4-FFF2-40B4-BE49-F238E27FC236}">
                <a16:creationId xmlns:a16="http://schemas.microsoft.com/office/drawing/2014/main" id="{5B344418-F8F4-CA7F-7170-62D49A07E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0" b="91256" l="9857" r="90302">
                        <a14:foregroundMark x1="61685" y1="24960" x2="62798" y2="21463"/>
                        <a14:foregroundMark x1="62480" y1="10493" x2="62798" y2="3975"/>
                        <a14:foregroundMark x1="63116" y1="3339" x2="63116" y2="3339"/>
                        <a14:foregroundMark x1="63116" y1="3180" x2="63116" y2="3180"/>
                        <a14:foregroundMark x1="33068" y1="33386" x2="36248" y2="26391"/>
                        <a14:foregroundMark x1="23529" y1="46582" x2="23688" y2="36089"/>
                        <a14:foregroundMark x1="28617" y1="36566" x2="33863" y2="31955"/>
                        <a14:foregroundMark x1="25278" y1="46741" x2="24642" y2="42448"/>
                        <a14:foregroundMark x1="83943" y1="51351" x2="78060" y2="44038"/>
                        <a14:foregroundMark x1="78060" y1="44038" x2="75835" y2="43720"/>
                        <a14:foregroundMark x1="83466" y1="46741" x2="78219" y2="42607"/>
                        <a14:foregroundMark x1="77901" y1="41812" x2="74245" y2="36407"/>
                        <a14:foregroundMark x1="90461" y1="63752" x2="89348" y2="57711"/>
                        <a14:foregroundMark x1="54213" y1="90620" x2="63752" y2="91256"/>
                        <a14:foregroundMark x1="80127" y1="77583" x2="80286" y2="74563"/>
                        <a14:foregroundMark x1="78060" y1="77424" x2="79014" y2="74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64494" y="1484048"/>
            <a:ext cx="3759537" cy="3759537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531" name="TextBox 21530">
            <a:extLst>
              <a:ext uri="{FF2B5EF4-FFF2-40B4-BE49-F238E27FC236}">
                <a16:creationId xmlns:a16="http://schemas.microsoft.com/office/drawing/2014/main" id="{07F0A69A-47CF-ACD1-D4EE-811836D12E25}"/>
              </a:ext>
            </a:extLst>
          </p:cNvPr>
          <p:cNvSpPr txBox="1"/>
          <p:nvPr/>
        </p:nvSpPr>
        <p:spPr>
          <a:xfrm>
            <a:off x="604815" y="950441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BASIC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CDDC318-3CBB-0B51-7030-9D6906753621}"/>
              </a:ext>
            </a:extLst>
          </p:cNvPr>
          <p:cNvSpPr/>
          <p:nvPr/>
        </p:nvSpPr>
        <p:spPr>
          <a:xfrm>
            <a:off x="8589511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47A4DB7-DCED-4697-9B30-82B9D3FEC1B1}"/>
              </a:ext>
            </a:extLst>
          </p:cNvPr>
          <p:cNvSpPr/>
          <p:nvPr/>
        </p:nvSpPr>
        <p:spPr>
          <a:xfrm>
            <a:off x="8589511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5CE7BC41-AB69-3C91-6C32-DFE41046A248}"/>
              </a:ext>
            </a:extLst>
          </p:cNvPr>
          <p:cNvSpPr/>
          <p:nvPr/>
        </p:nvSpPr>
        <p:spPr>
          <a:xfrm>
            <a:off x="8589511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786C9E1-7824-F67F-EC0C-ABB36455E563}"/>
              </a:ext>
            </a:extLst>
          </p:cNvPr>
          <p:cNvSpPr/>
          <p:nvPr/>
        </p:nvSpPr>
        <p:spPr>
          <a:xfrm>
            <a:off x="8589511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61691E4-6B9F-8908-4406-B9919786D7CE}"/>
              </a:ext>
            </a:extLst>
          </p:cNvPr>
          <p:cNvSpPr/>
          <p:nvPr/>
        </p:nvSpPr>
        <p:spPr>
          <a:xfrm>
            <a:off x="8589511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442A037-5950-DC8F-0411-BEB30B9AB78C}"/>
              </a:ext>
            </a:extLst>
          </p:cNvPr>
          <p:cNvSpPr/>
          <p:nvPr/>
        </p:nvSpPr>
        <p:spPr>
          <a:xfrm>
            <a:off x="8916470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9375CE50-55C8-CF1E-C7B0-42EA78C449C6}"/>
              </a:ext>
            </a:extLst>
          </p:cNvPr>
          <p:cNvSpPr/>
          <p:nvPr/>
        </p:nvSpPr>
        <p:spPr>
          <a:xfrm>
            <a:off x="8916470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8AA965A8-A0F4-9ADD-89D6-84DD85E05607}"/>
              </a:ext>
            </a:extLst>
          </p:cNvPr>
          <p:cNvSpPr/>
          <p:nvPr/>
        </p:nvSpPr>
        <p:spPr>
          <a:xfrm>
            <a:off x="8916470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F4E0A3D-9D64-FA6F-1F3E-C7D889F7FEED}"/>
              </a:ext>
            </a:extLst>
          </p:cNvPr>
          <p:cNvSpPr/>
          <p:nvPr/>
        </p:nvSpPr>
        <p:spPr>
          <a:xfrm>
            <a:off x="8916470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AB191AD-91B0-3D6E-5A8E-5580FB734806}"/>
              </a:ext>
            </a:extLst>
          </p:cNvPr>
          <p:cNvSpPr/>
          <p:nvPr/>
        </p:nvSpPr>
        <p:spPr>
          <a:xfrm>
            <a:off x="8916470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DF54D55-79FA-65DF-23FC-B81228983A8D}"/>
              </a:ext>
            </a:extLst>
          </p:cNvPr>
          <p:cNvSpPr/>
          <p:nvPr/>
        </p:nvSpPr>
        <p:spPr>
          <a:xfrm rot="16200000">
            <a:off x="8570039" y="2217001"/>
            <a:ext cx="762439" cy="557952"/>
          </a:xfrm>
          <a:prstGeom prst="triangle">
            <a:avLst>
              <a:gd name="adj" fmla="val 408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03FE665-E849-907E-356E-45C3126A1B8F}"/>
              </a:ext>
            </a:extLst>
          </p:cNvPr>
          <p:cNvSpPr/>
          <p:nvPr/>
        </p:nvSpPr>
        <p:spPr>
          <a:xfrm>
            <a:off x="8490621" y="4707271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3DEE8-94B0-1AC6-EBD2-83DCD4EB3354}"/>
              </a:ext>
            </a:extLst>
          </p:cNvPr>
          <p:cNvSpPr txBox="1"/>
          <p:nvPr/>
        </p:nvSpPr>
        <p:spPr>
          <a:xfrm>
            <a:off x="4329020" y="1290479"/>
            <a:ext cx="32768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Basic : -</a:t>
            </a:r>
          </a:p>
          <a:p>
            <a:pPr marL="0" indent="0">
              <a:buNone/>
            </a:pPr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Interaction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Documentation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Vital Signs</a:t>
            </a:r>
          </a:p>
          <a:p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Use: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Personal Use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Medical camps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Nursing Homes</a:t>
            </a:r>
            <a:b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79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BE2-4346-41FD-316E-9CC70CD2E110}"/>
              </a:ext>
            </a:extLst>
          </p:cNvPr>
          <p:cNvSpPr/>
          <p:nvPr/>
        </p:nvSpPr>
        <p:spPr>
          <a:xfrm>
            <a:off x="3172895" y="14870"/>
            <a:ext cx="3070302" cy="5143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462A74F-4F97-E226-D060-99C82F9BA63B}"/>
              </a:ext>
            </a:extLst>
          </p:cNvPr>
          <p:cNvSpPr/>
          <p:nvPr/>
        </p:nvSpPr>
        <p:spPr>
          <a:xfrm rot="5400000">
            <a:off x="3038602" y="2617864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rgbClr val="77FFFF"/>
              </a:gs>
              <a:gs pos="100000">
                <a:srgbClr val="63E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1532B1-20D1-10B2-BF84-7D7BDBBFBD0F}"/>
              </a:ext>
            </a:extLst>
          </p:cNvPr>
          <p:cNvSpPr/>
          <p:nvPr/>
        </p:nvSpPr>
        <p:spPr>
          <a:xfrm rot="5400000">
            <a:off x="2943380" y="384333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DC18D-C700-23E7-2824-D95F763D28DC}"/>
              </a:ext>
            </a:extLst>
          </p:cNvPr>
          <p:cNvSpPr/>
          <p:nvPr/>
        </p:nvSpPr>
        <p:spPr>
          <a:xfrm rot="5400000">
            <a:off x="3205693" y="462392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AD650-C945-16C9-E9BF-40DD4DE7513E}"/>
              </a:ext>
            </a:extLst>
          </p:cNvPr>
          <p:cNvSpPr/>
          <p:nvPr/>
        </p:nvSpPr>
        <p:spPr>
          <a:xfrm rot="5400000">
            <a:off x="3464288" y="551602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A729D-8441-B0D3-00C4-C5802986884C}"/>
              </a:ext>
            </a:extLst>
          </p:cNvPr>
          <p:cNvSpPr/>
          <p:nvPr/>
        </p:nvSpPr>
        <p:spPr>
          <a:xfrm rot="5400000">
            <a:off x="3726600" y="637093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22AF8A-77B5-AF5F-A034-378F0AD1E727}"/>
              </a:ext>
            </a:extLst>
          </p:cNvPr>
          <p:cNvSpPr/>
          <p:nvPr/>
        </p:nvSpPr>
        <p:spPr>
          <a:xfrm>
            <a:off x="3435350" y="235664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EACB53A-2631-9B76-C136-4D2EC7BB2F3F}"/>
              </a:ext>
            </a:extLst>
          </p:cNvPr>
          <p:cNvSpPr/>
          <p:nvPr/>
        </p:nvSpPr>
        <p:spPr>
          <a:xfrm>
            <a:off x="5608973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48820FD3-5D59-F5B2-A1FE-9EC6F23B4D92}"/>
              </a:ext>
            </a:extLst>
          </p:cNvPr>
          <p:cNvSpPr/>
          <p:nvPr/>
        </p:nvSpPr>
        <p:spPr>
          <a:xfrm>
            <a:off x="5608973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52C0378-FD90-B570-BBA6-446EF5E39551}"/>
              </a:ext>
            </a:extLst>
          </p:cNvPr>
          <p:cNvSpPr/>
          <p:nvPr/>
        </p:nvSpPr>
        <p:spPr>
          <a:xfrm>
            <a:off x="560897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0B0E39D-70D3-2E67-4AB9-714B11210FFC}"/>
              </a:ext>
            </a:extLst>
          </p:cNvPr>
          <p:cNvSpPr/>
          <p:nvPr/>
        </p:nvSpPr>
        <p:spPr>
          <a:xfrm>
            <a:off x="560897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F05927B5-84CF-1B5A-1073-D108AE326EA2}"/>
              </a:ext>
            </a:extLst>
          </p:cNvPr>
          <p:cNvSpPr/>
          <p:nvPr/>
        </p:nvSpPr>
        <p:spPr>
          <a:xfrm>
            <a:off x="5608973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4A4DA01B-C782-A681-25B2-C2460B43D1D7}"/>
              </a:ext>
            </a:extLst>
          </p:cNvPr>
          <p:cNvSpPr/>
          <p:nvPr/>
        </p:nvSpPr>
        <p:spPr>
          <a:xfrm>
            <a:off x="5935932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B8927070-341F-6AA1-2868-7A35DECBAAB1}"/>
              </a:ext>
            </a:extLst>
          </p:cNvPr>
          <p:cNvSpPr/>
          <p:nvPr/>
        </p:nvSpPr>
        <p:spPr>
          <a:xfrm>
            <a:off x="5935932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26F1059A-48D3-C533-D7BE-14E77C337215}"/>
              </a:ext>
            </a:extLst>
          </p:cNvPr>
          <p:cNvSpPr/>
          <p:nvPr/>
        </p:nvSpPr>
        <p:spPr>
          <a:xfrm>
            <a:off x="5935932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3820F0C-0A69-2D4D-8558-0A1DCD1228C2}"/>
              </a:ext>
            </a:extLst>
          </p:cNvPr>
          <p:cNvSpPr/>
          <p:nvPr/>
        </p:nvSpPr>
        <p:spPr>
          <a:xfrm>
            <a:off x="5935932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5E1089-2B1B-F4F7-15A5-CB34CEAB8D41}"/>
              </a:ext>
            </a:extLst>
          </p:cNvPr>
          <p:cNvSpPr/>
          <p:nvPr/>
        </p:nvSpPr>
        <p:spPr>
          <a:xfrm>
            <a:off x="5935932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1A79615C-5B15-926D-2F80-E63D423AEC78}"/>
              </a:ext>
            </a:extLst>
          </p:cNvPr>
          <p:cNvSpPr/>
          <p:nvPr/>
        </p:nvSpPr>
        <p:spPr>
          <a:xfrm>
            <a:off x="3229745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460D29AB-207A-1B98-B8DB-2BEA3A80CF90}"/>
              </a:ext>
            </a:extLst>
          </p:cNvPr>
          <p:cNvSpPr/>
          <p:nvPr/>
        </p:nvSpPr>
        <p:spPr>
          <a:xfrm>
            <a:off x="3438318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6A11B2E-5E6F-5A25-E4BD-54A0E4B5CC39}"/>
              </a:ext>
            </a:extLst>
          </p:cNvPr>
          <p:cNvSpPr/>
          <p:nvPr/>
        </p:nvSpPr>
        <p:spPr>
          <a:xfrm>
            <a:off x="3646891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B727BF4-7BD8-1669-DCA3-2BCB1E1C24A0}"/>
              </a:ext>
            </a:extLst>
          </p:cNvPr>
          <p:cNvSpPr/>
          <p:nvPr/>
        </p:nvSpPr>
        <p:spPr>
          <a:xfrm>
            <a:off x="3855464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3FBE9F7-1C0E-D027-4AB4-DF897C571245}"/>
              </a:ext>
            </a:extLst>
          </p:cNvPr>
          <p:cNvSpPr/>
          <p:nvPr/>
        </p:nvSpPr>
        <p:spPr>
          <a:xfrm>
            <a:off x="32297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90B6F290-AB77-37B0-8A49-E604BA7C227E}"/>
              </a:ext>
            </a:extLst>
          </p:cNvPr>
          <p:cNvSpPr/>
          <p:nvPr/>
        </p:nvSpPr>
        <p:spPr>
          <a:xfrm>
            <a:off x="3435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EEBAA9A-EC4D-B213-DCFD-D0059C914D7B}"/>
              </a:ext>
            </a:extLst>
          </p:cNvPr>
          <p:cNvSpPr/>
          <p:nvPr/>
        </p:nvSpPr>
        <p:spPr>
          <a:xfrm>
            <a:off x="3646890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EEF62A2A-B122-BCC6-FBBD-4BC4D4802F51}"/>
              </a:ext>
            </a:extLst>
          </p:cNvPr>
          <p:cNvSpPr/>
          <p:nvPr/>
        </p:nvSpPr>
        <p:spPr>
          <a:xfrm>
            <a:off x="3855463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46F42B5-9E09-667B-5D59-474A20D122CB}"/>
              </a:ext>
            </a:extLst>
          </p:cNvPr>
          <p:cNvSpPr/>
          <p:nvPr/>
        </p:nvSpPr>
        <p:spPr>
          <a:xfrm>
            <a:off x="5499899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390279-582C-BF5F-E015-E8D3ED2D9673}"/>
              </a:ext>
            </a:extLst>
          </p:cNvPr>
          <p:cNvSpPr txBox="1"/>
          <p:nvPr/>
        </p:nvSpPr>
        <p:spPr>
          <a:xfrm>
            <a:off x="3847825" y="1102494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522B706-5B29-7B64-3543-AEDE2DD59024}"/>
              </a:ext>
            </a:extLst>
          </p:cNvPr>
          <p:cNvSpPr/>
          <p:nvPr/>
        </p:nvSpPr>
        <p:spPr>
          <a:xfrm rot="16200000">
            <a:off x="5583003" y="2203787"/>
            <a:ext cx="762439" cy="557952"/>
          </a:xfrm>
          <a:prstGeom prst="triangle">
            <a:avLst>
              <a:gd name="adj" fmla="val 40801"/>
            </a:avLst>
          </a:prstGeom>
          <a:solidFill>
            <a:srgbClr val="77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52BD29-1A74-C11B-CDBC-9F885DAE07A3}"/>
              </a:ext>
            </a:extLst>
          </p:cNvPr>
          <p:cNvSpPr/>
          <p:nvPr/>
        </p:nvSpPr>
        <p:spPr>
          <a:xfrm>
            <a:off x="0" y="0"/>
            <a:ext cx="3070302" cy="51360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B8DD1D-3C69-3748-FCE7-D61D0B293AAB}"/>
              </a:ext>
            </a:extLst>
          </p:cNvPr>
          <p:cNvSpPr/>
          <p:nvPr/>
        </p:nvSpPr>
        <p:spPr>
          <a:xfrm>
            <a:off x="6330140" y="7435"/>
            <a:ext cx="3070302" cy="5136065"/>
          </a:xfrm>
          <a:prstGeom prst="rect">
            <a:avLst/>
          </a:prstGeom>
          <a:solidFill>
            <a:srgbClr val="CE8A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05" name="Freeform: Shape 21504">
            <a:extLst>
              <a:ext uri="{FF2B5EF4-FFF2-40B4-BE49-F238E27FC236}">
                <a16:creationId xmlns:a16="http://schemas.microsoft.com/office/drawing/2014/main" id="{9CA35BE1-C3EC-BCD1-92AC-99A5BC2B58F2}"/>
              </a:ext>
            </a:extLst>
          </p:cNvPr>
          <p:cNvSpPr/>
          <p:nvPr/>
        </p:nvSpPr>
        <p:spPr>
          <a:xfrm rot="5400000">
            <a:off x="-237210" y="36890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7" name="Freeform: Shape 21506">
            <a:extLst>
              <a:ext uri="{FF2B5EF4-FFF2-40B4-BE49-F238E27FC236}">
                <a16:creationId xmlns:a16="http://schemas.microsoft.com/office/drawing/2014/main" id="{355CA594-30CF-AF36-3F7E-5B8A2610D0E1}"/>
              </a:ext>
            </a:extLst>
          </p:cNvPr>
          <p:cNvSpPr/>
          <p:nvPr/>
        </p:nvSpPr>
        <p:spPr>
          <a:xfrm rot="5400000">
            <a:off x="25103" y="44696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8" name="Freeform: Shape 21507">
            <a:extLst>
              <a:ext uri="{FF2B5EF4-FFF2-40B4-BE49-F238E27FC236}">
                <a16:creationId xmlns:a16="http://schemas.microsoft.com/office/drawing/2014/main" id="{2780E66C-2A89-FDEF-D0DE-AE5A88B0BD4E}"/>
              </a:ext>
            </a:extLst>
          </p:cNvPr>
          <p:cNvSpPr/>
          <p:nvPr/>
        </p:nvSpPr>
        <p:spPr>
          <a:xfrm rot="5400000">
            <a:off x="283698" y="53617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09" name="Freeform: Shape 21508">
            <a:extLst>
              <a:ext uri="{FF2B5EF4-FFF2-40B4-BE49-F238E27FC236}">
                <a16:creationId xmlns:a16="http://schemas.microsoft.com/office/drawing/2014/main" id="{C4C06994-3175-8C03-45D6-CF7BD23B131A}"/>
              </a:ext>
            </a:extLst>
          </p:cNvPr>
          <p:cNvSpPr/>
          <p:nvPr/>
        </p:nvSpPr>
        <p:spPr>
          <a:xfrm rot="5400000">
            <a:off x="546010" y="62166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10" name="Freeform: Shape 21509">
            <a:extLst>
              <a:ext uri="{FF2B5EF4-FFF2-40B4-BE49-F238E27FC236}">
                <a16:creationId xmlns:a16="http://schemas.microsoft.com/office/drawing/2014/main" id="{0154875D-52E2-38D4-37E4-04F6A43A3A6F}"/>
              </a:ext>
            </a:extLst>
          </p:cNvPr>
          <p:cNvSpPr/>
          <p:nvPr/>
        </p:nvSpPr>
        <p:spPr>
          <a:xfrm>
            <a:off x="254760" y="24309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1" name="Multiplication Sign 21510">
            <a:extLst>
              <a:ext uri="{FF2B5EF4-FFF2-40B4-BE49-F238E27FC236}">
                <a16:creationId xmlns:a16="http://schemas.microsoft.com/office/drawing/2014/main" id="{36E5624B-A8FB-A9F9-178D-19E58EFF945F}"/>
              </a:ext>
            </a:extLst>
          </p:cNvPr>
          <p:cNvSpPr/>
          <p:nvPr/>
        </p:nvSpPr>
        <p:spPr>
          <a:xfrm>
            <a:off x="2424935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2" name="Multiplication Sign 21511">
            <a:extLst>
              <a:ext uri="{FF2B5EF4-FFF2-40B4-BE49-F238E27FC236}">
                <a16:creationId xmlns:a16="http://schemas.microsoft.com/office/drawing/2014/main" id="{DBC018B8-5096-6D48-EFAA-FDBD27F29867}"/>
              </a:ext>
            </a:extLst>
          </p:cNvPr>
          <p:cNvSpPr/>
          <p:nvPr/>
        </p:nvSpPr>
        <p:spPr>
          <a:xfrm>
            <a:off x="2424935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3" name="Multiplication Sign 21512">
            <a:extLst>
              <a:ext uri="{FF2B5EF4-FFF2-40B4-BE49-F238E27FC236}">
                <a16:creationId xmlns:a16="http://schemas.microsoft.com/office/drawing/2014/main" id="{71B52482-CA0D-B7CC-C46E-A4C987FCA3E1}"/>
              </a:ext>
            </a:extLst>
          </p:cNvPr>
          <p:cNvSpPr/>
          <p:nvPr/>
        </p:nvSpPr>
        <p:spPr>
          <a:xfrm>
            <a:off x="2424935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4" name="Multiplication Sign 21513">
            <a:extLst>
              <a:ext uri="{FF2B5EF4-FFF2-40B4-BE49-F238E27FC236}">
                <a16:creationId xmlns:a16="http://schemas.microsoft.com/office/drawing/2014/main" id="{B1B20153-B668-8273-BAF6-58C833D276B7}"/>
              </a:ext>
            </a:extLst>
          </p:cNvPr>
          <p:cNvSpPr/>
          <p:nvPr/>
        </p:nvSpPr>
        <p:spPr>
          <a:xfrm>
            <a:off x="2424935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5" name="Multiplication Sign 21514">
            <a:extLst>
              <a:ext uri="{FF2B5EF4-FFF2-40B4-BE49-F238E27FC236}">
                <a16:creationId xmlns:a16="http://schemas.microsoft.com/office/drawing/2014/main" id="{7F44CEAE-E122-A321-A963-BD475523302F}"/>
              </a:ext>
            </a:extLst>
          </p:cNvPr>
          <p:cNvSpPr/>
          <p:nvPr/>
        </p:nvSpPr>
        <p:spPr>
          <a:xfrm>
            <a:off x="2424935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6" name="Multiplication Sign 21515">
            <a:extLst>
              <a:ext uri="{FF2B5EF4-FFF2-40B4-BE49-F238E27FC236}">
                <a16:creationId xmlns:a16="http://schemas.microsoft.com/office/drawing/2014/main" id="{EB95E3CF-050E-D3A8-D00C-01656B7B9DFD}"/>
              </a:ext>
            </a:extLst>
          </p:cNvPr>
          <p:cNvSpPr/>
          <p:nvPr/>
        </p:nvSpPr>
        <p:spPr>
          <a:xfrm>
            <a:off x="2751894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7" name="Multiplication Sign 21516">
            <a:extLst>
              <a:ext uri="{FF2B5EF4-FFF2-40B4-BE49-F238E27FC236}">
                <a16:creationId xmlns:a16="http://schemas.microsoft.com/office/drawing/2014/main" id="{C9FC635D-03D9-13F0-AB10-28C3791795B5}"/>
              </a:ext>
            </a:extLst>
          </p:cNvPr>
          <p:cNvSpPr/>
          <p:nvPr/>
        </p:nvSpPr>
        <p:spPr>
          <a:xfrm>
            <a:off x="2751894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8" name="Multiplication Sign 21517">
            <a:extLst>
              <a:ext uri="{FF2B5EF4-FFF2-40B4-BE49-F238E27FC236}">
                <a16:creationId xmlns:a16="http://schemas.microsoft.com/office/drawing/2014/main" id="{FBE4F609-6EF4-295B-DBD6-E87EBE31C5EF}"/>
              </a:ext>
            </a:extLst>
          </p:cNvPr>
          <p:cNvSpPr/>
          <p:nvPr/>
        </p:nvSpPr>
        <p:spPr>
          <a:xfrm>
            <a:off x="2751894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9" name="Multiplication Sign 21518">
            <a:extLst>
              <a:ext uri="{FF2B5EF4-FFF2-40B4-BE49-F238E27FC236}">
                <a16:creationId xmlns:a16="http://schemas.microsoft.com/office/drawing/2014/main" id="{7F8E5B58-48DC-9D7B-B3C4-DE53126EC40B}"/>
              </a:ext>
            </a:extLst>
          </p:cNvPr>
          <p:cNvSpPr/>
          <p:nvPr/>
        </p:nvSpPr>
        <p:spPr>
          <a:xfrm>
            <a:off x="2751894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0" name="Multiplication Sign 21519">
            <a:extLst>
              <a:ext uri="{FF2B5EF4-FFF2-40B4-BE49-F238E27FC236}">
                <a16:creationId xmlns:a16="http://schemas.microsoft.com/office/drawing/2014/main" id="{EB7A5518-F1B9-DC2A-F7FE-5584B2BD92BD}"/>
              </a:ext>
            </a:extLst>
          </p:cNvPr>
          <p:cNvSpPr/>
          <p:nvPr/>
        </p:nvSpPr>
        <p:spPr>
          <a:xfrm>
            <a:off x="2751894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1" name="Multiplication Sign 21520">
            <a:extLst>
              <a:ext uri="{FF2B5EF4-FFF2-40B4-BE49-F238E27FC236}">
                <a16:creationId xmlns:a16="http://schemas.microsoft.com/office/drawing/2014/main" id="{D421247A-20CC-0101-7C1F-1DADDEAE0306}"/>
              </a:ext>
            </a:extLst>
          </p:cNvPr>
          <p:cNvSpPr/>
          <p:nvPr/>
        </p:nvSpPr>
        <p:spPr>
          <a:xfrm>
            <a:off x="254000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2" name="Multiplication Sign 21521">
            <a:extLst>
              <a:ext uri="{FF2B5EF4-FFF2-40B4-BE49-F238E27FC236}">
                <a16:creationId xmlns:a16="http://schemas.microsoft.com/office/drawing/2014/main" id="{7A5119A4-44C2-4129-C5B2-F7479E12E87C}"/>
              </a:ext>
            </a:extLst>
          </p:cNvPr>
          <p:cNvSpPr/>
          <p:nvPr/>
        </p:nvSpPr>
        <p:spPr>
          <a:xfrm>
            <a:off x="462573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3" name="Multiplication Sign 21522">
            <a:extLst>
              <a:ext uri="{FF2B5EF4-FFF2-40B4-BE49-F238E27FC236}">
                <a16:creationId xmlns:a16="http://schemas.microsoft.com/office/drawing/2014/main" id="{CDF25D29-E33C-FD1E-A38C-CE2048F49D3E}"/>
              </a:ext>
            </a:extLst>
          </p:cNvPr>
          <p:cNvSpPr/>
          <p:nvPr/>
        </p:nvSpPr>
        <p:spPr>
          <a:xfrm>
            <a:off x="671146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4" name="Multiplication Sign 21523">
            <a:extLst>
              <a:ext uri="{FF2B5EF4-FFF2-40B4-BE49-F238E27FC236}">
                <a16:creationId xmlns:a16="http://schemas.microsoft.com/office/drawing/2014/main" id="{703910FC-2CB6-DCAC-4129-DCD30EEC5D7F}"/>
              </a:ext>
            </a:extLst>
          </p:cNvPr>
          <p:cNvSpPr/>
          <p:nvPr/>
        </p:nvSpPr>
        <p:spPr>
          <a:xfrm>
            <a:off x="251254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5" name="Multiplication Sign 21524">
            <a:extLst>
              <a:ext uri="{FF2B5EF4-FFF2-40B4-BE49-F238E27FC236}">
                <a16:creationId xmlns:a16="http://schemas.microsoft.com/office/drawing/2014/main" id="{8A5C024B-524E-B646-687B-A305CFD2DBF6}"/>
              </a:ext>
            </a:extLst>
          </p:cNvPr>
          <p:cNvSpPr/>
          <p:nvPr/>
        </p:nvSpPr>
        <p:spPr>
          <a:xfrm>
            <a:off x="462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6" name="Multiplication Sign 21525">
            <a:extLst>
              <a:ext uri="{FF2B5EF4-FFF2-40B4-BE49-F238E27FC236}">
                <a16:creationId xmlns:a16="http://schemas.microsoft.com/office/drawing/2014/main" id="{E83C6D57-0E85-6CF6-F314-A6501247834E}"/>
              </a:ext>
            </a:extLst>
          </p:cNvPr>
          <p:cNvSpPr/>
          <p:nvPr/>
        </p:nvSpPr>
        <p:spPr>
          <a:xfrm>
            <a:off x="6711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7" name="Multiplication Sign 21526">
            <a:extLst>
              <a:ext uri="{FF2B5EF4-FFF2-40B4-BE49-F238E27FC236}">
                <a16:creationId xmlns:a16="http://schemas.microsoft.com/office/drawing/2014/main" id="{B8D243DB-8F66-92A8-526B-3456E8577043}"/>
              </a:ext>
            </a:extLst>
          </p:cNvPr>
          <p:cNvSpPr/>
          <p:nvPr/>
        </p:nvSpPr>
        <p:spPr>
          <a:xfrm>
            <a:off x="52919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8" name="Multiplication Sign 21527">
            <a:extLst>
              <a:ext uri="{FF2B5EF4-FFF2-40B4-BE49-F238E27FC236}">
                <a16:creationId xmlns:a16="http://schemas.microsoft.com/office/drawing/2014/main" id="{50655A77-CAA7-922A-ECBC-5518ABB72443}"/>
              </a:ext>
            </a:extLst>
          </p:cNvPr>
          <p:cNvSpPr/>
          <p:nvPr/>
        </p:nvSpPr>
        <p:spPr>
          <a:xfrm>
            <a:off x="52918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9" name="Isosceles Triangle 21528">
            <a:extLst>
              <a:ext uri="{FF2B5EF4-FFF2-40B4-BE49-F238E27FC236}">
                <a16:creationId xmlns:a16="http://schemas.microsoft.com/office/drawing/2014/main" id="{4308D04C-2392-0AAA-1A8B-F892694E3281}"/>
              </a:ext>
            </a:extLst>
          </p:cNvPr>
          <p:cNvSpPr/>
          <p:nvPr/>
        </p:nvSpPr>
        <p:spPr>
          <a:xfrm rot="5400000">
            <a:off x="-138896" y="2617863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504" name="Picture 21503" descr="A robot with a computer&#10;&#10;Description automatically generated">
            <a:extLst>
              <a:ext uri="{FF2B5EF4-FFF2-40B4-BE49-F238E27FC236}">
                <a16:creationId xmlns:a16="http://schemas.microsoft.com/office/drawing/2014/main" id="{5B344418-F8F4-CA7F-7170-62D49A07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1256" l="9857" r="90302">
                        <a14:foregroundMark x1="61685" y1="24960" x2="62798" y2="21463"/>
                        <a14:foregroundMark x1="62480" y1="10493" x2="62798" y2="3975"/>
                        <a14:foregroundMark x1="63116" y1="3339" x2="63116" y2="3339"/>
                        <a14:foregroundMark x1="63116" y1="3180" x2="63116" y2="3180"/>
                        <a14:foregroundMark x1="33068" y1="33386" x2="36248" y2="26391"/>
                        <a14:foregroundMark x1="23529" y1="46582" x2="23688" y2="36089"/>
                        <a14:foregroundMark x1="28617" y1="36566" x2="33863" y2="31955"/>
                        <a14:foregroundMark x1="25278" y1="46741" x2="24642" y2="42448"/>
                        <a14:foregroundMark x1="83943" y1="51351" x2="78060" y2="44038"/>
                        <a14:foregroundMark x1="78060" y1="44038" x2="75835" y2="43720"/>
                        <a14:foregroundMark x1="83466" y1="46741" x2="78219" y2="42607"/>
                        <a14:foregroundMark x1="77901" y1="41812" x2="74245" y2="36407"/>
                        <a14:foregroundMark x1="90461" y1="63752" x2="89348" y2="57711"/>
                        <a14:foregroundMark x1="54213" y1="90620" x2="63752" y2="91256"/>
                        <a14:foregroundMark x1="80127" y1="77583" x2="80286" y2="74563"/>
                        <a14:foregroundMark x1="78060" y1="77424" x2="79014" y2="74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9705" y="1603767"/>
            <a:ext cx="3365590" cy="3365590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530" name="Isosceles Triangle 21529">
            <a:extLst>
              <a:ext uri="{FF2B5EF4-FFF2-40B4-BE49-F238E27FC236}">
                <a16:creationId xmlns:a16="http://schemas.microsoft.com/office/drawing/2014/main" id="{88B55C5C-8C0C-4442-1034-C12AFBB9D717}"/>
              </a:ext>
            </a:extLst>
          </p:cNvPr>
          <p:cNvSpPr/>
          <p:nvPr/>
        </p:nvSpPr>
        <p:spPr>
          <a:xfrm rot="16200000">
            <a:off x="2405463" y="2217001"/>
            <a:ext cx="762439" cy="557952"/>
          </a:xfrm>
          <a:prstGeom prst="triangle">
            <a:avLst>
              <a:gd name="adj" fmla="val 408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31" name="TextBox 21530">
            <a:extLst>
              <a:ext uri="{FF2B5EF4-FFF2-40B4-BE49-F238E27FC236}">
                <a16:creationId xmlns:a16="http://schemas.microsoft.com/office/drawing/2014/main" id="{07F0A69A-47CF-ACD1-D4EE-811836D12E25}"/>
              </a:ext>
            </a:extLst>
          </p:cNvPr>
          <p:cNvSpPr txBox="1"/>
          <p:nvPr/>
        </p:nvSpPr>
        <p:spPr>
          <a:xfrm>
            <a:off x="508720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BASIC</a:t>
            </a:r>
          </a:p>
        </p:txBody>
      </p:sp>
      <p:sp>
        <p:nvSpPr>
          <p:cNvPr id="21535" name="Freeform: Shape 21534">
            <a:extLst>
              <a:ext uri="{FF2B5EF4-FFF2-40B4-BE49-F238E27FC236}">
                <a16:creationId xmlns:a16="http://schemas.microsoft.com/office/drawing/2014/main" id="{B758DE8D-FB98-B0A7-7AFC-50EA9677D4E0}"/>
              </a:ext>
            </a:extLst>
          </p:cNvPr>
          <p:cNvSpPr/>
          <p:nvPr/>
        </p:nvSpPr>
        <p:spPr>
          <a:xfrm>
            <a:off x="2326045" y="4707271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36" name="Freeform: Shape 21535">
            <a:extLst>
              <a:ext uri="{FF2B5EF4-FFF2-40B4-BE49-F238E27FC236}">
                <a16:creationId xmlns:a16="http://schemas.microsoft.com/office/drawing/2014/main" id="{2301DDF0-9525-0996-75FF-7C1CB9E160A1}"/>
              </a:ext>
            </a:extLst>
          </p:cNvPr>
          <p:cNvSpPr/>
          <p:nvPr/>
        </p:nvSpPr>
        <p:spPr>
          <a:xfrm rot="5400000">
            <a:off x="6100423" y="38414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7" name="Freeform: Shape 21536">
            <a:extLst>
              <a:ext uri="{FF2B5EF4-FFF2-40B4-BE49-F238E27FC236}">
                <a16:creationId xmlns:a16="http://schemas.microsoft.com/office/drawing/2014/main" id="{C5FC974E-EDA7-10D3-C3DF-DB270BEE50CA}"/>
              </a:ext>
            </a:extLst>
          </p:cNvPr>
          <p:cNvSpPr/>
          <p:nvPr/>
        </p:nvSpPr>
        <p:spPr>
          <a:xfrm rot="5400000">
            <a:off x="6362736" y="46220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8" name="Freeform: Shape 21537">
            <a:extLst>
              <a:ext uri="{FF2B5EF4-FFF2-40B4-BE49-F238E27FC236}">
                <a16:creationId xmlns:a16="http://schemas.microsoft.com/office/drawing/2014/main" id="{614707F7-5D21-E232-A700-C956922D5130}"/>
              </a:ext>
            </a:extLst>
          </p:cNvPr>
          <p:cNvSpPr/>
          <p:nvPr/>
        </p:nvSpPr>
        <p:spPr>
          <a:xfrm rot="5400000">
            <a:off x="6621331" y="55141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39" name="Freeform: Shape 21538">
            <a:extLst>
              <a:ext uri="{FF2B5EF4-FFF2-40B4-BE49-F238E27FC236}">
                <a16:creationId xmlns:a16="http://schemas.microsoft.com/office/drawing/2014/main" id="{D363FBAF-503E-72CD-E8EC-0622104EC1E8}"/>
              </a:ext>
            </a:extLst>
          </p:cNvPr>
          <p:cNvSpPr/>
          <p:nvPr/>
        </p:nvSpPr>
        <p:spPr>
          <a:xfrm rot="5400000">
            <a:off x="6883643" y="63690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40" name="Freeform: Shape 21539">
            <a:extLst>
              <a:ext uri="{FF2B5EF4-FFF2-40B4-BE49-F238E27FC236}">
                <a16:creationId xmlns:a16="http://schemas.microsoft.com/office/drawing/2014/main" id="{CFD63E6E-5B9B-85F3-4E67-68C997A1715F}"/>
              </a:ext>
            </a:extLst>
          </p:cNvPr>
          <p:cNvSpPr/>
          <p:nvPr/>
        </p:nvSpPr>
        <p:spPr>
          <a:xfrm>
            <a:off x="6592393" y="23547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45" name="TextBox 21544">
            <a:extLst>
              <a:ext uri="{FF2B5EF4-FFF2-40B4-BE49-F238E27FC236}">
                <a16:creationId xmlns:a16="http://schemas.microsoft.com/office/drawing/2014/main" id="{256824F1-EE5C-331E-6E68-B11BE6EFFC87}"/>
              </a:ext>
            </a:extLst>
          </p:cNvPr>
          <p:cNvSpPr txBox="1"/>
          <p:nvPr/>
        </p:nvSpPr>
        <p:spPr>
          <a:xfrm>
            <a:off x="7050766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PRO</a:t>
            </a:r>
          </a:p>
        </p:txBody>
      </p:sp>
      <p:sp>
        <p:nvSpPr>
          <p:cNvPr id="21567" name="Multiplication Sign 21566">
            <a:extLst>
              <a:ext uri="{FF2B5EF4-FFF2-40B4-BE49-F238E27FC236}">
                <a16:creationId xmlns:a16="http://schemas.microsoft.com/office/drawing/2014/main" id="{3A13EAB1-0DBA-A2D6-26E5-B51FC0B08CB5}"/>
              </a:ext>
            </a:extLst>
          </p:cNvPr>
          <p:cNvSpPr/>
          <p:nvPr/>
        </p:nvSpPr>
        <p:spPr>
          <a:xfrm>
            <a:off x="8672988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8" name="Multiplication Sign 21567">
            <a:extLst>
              <a:ext uri="{FF2B5EF4-FFF2-40B4-BE49-F238E27FC236}">
                <a16:creationId xmlns:a16="http://schemas.microsoft.com/office/drawing/2014/main" id="{EADA6381-2B42-9DAE-DD1E-9C0B0EF20DAE}"/>
              </a:ext>
            </a:extLst>
          </p:cNvPr>
          <p:cNvSpPr/>
          <p:nvPr/>
        </p:nvSpPr>
        <p:spPr>
          <a:xfrm>
            <a:off x="8672988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9" name="Multiplication Sign 21568">
            <a:extLst>
              <a:ext uri="{FF2B5EF4-FFF2-40B4-BE49-F238E27FC236}">
                <a16:creationId xmlns:a16="http://schemas.microsoft.com/office/drawing/2014/main" id="{12863DD0-FBA0-9209-D71F-B21C03E27EFD}"/>
              </a:ext>
            </a:extLst>
          </p:cNvPr>
          <p:cNvSpPr/>
          <p:nvPr/>
        </p:nvSpPr>
        <p:spPr>
          <a:xfrm>
            <a:off x="8999947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0" name="Multiplication Sign 21569">
            <a:extLst>
              <a:ext uri="{FF2B5EF4-FFF2-40B4-BE49-F238E27FC236}">
                <a16:creationId xmlns:a16="http://schemas.microsoft.com/office/drawing/2014/main" id="{D7EA84B6-0FDB-2DA2-8C6B-F116D3068DAE}"/>
              </a:ext>
            </a:extLst>
          </p:cNvPr>
          <p:cNvSpPr/>
          <p:nvPr/>
        </p:nvSpPr>
        <p:spPr>
          <a:xfrm>
            <a:off x="8999947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1" name="Multiplication Sign 21570">
            <a:extLst>
              <a:ext uri="{FF2B5EF4-FFF2-40B4-BE49-F238E27FC236}">
                <a16:creationId xmlns:a16="http://schemas.microsoft.com/office/drawing/2014/main" id="{E46CF324-609A-368B-8901-4178E304D315}"/>
              </a:ext>
            </a:extLst>
          </p:cNvPr>
          <p:cNvSpPr/>
          <p:nvPr/>
        </p:nvSpPr>
        <p:spPr>
          <a:xfrm>
            <a:off x="8670174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2" name="Multiplication Sign 21571">
            <a:extLst>
              <a:ext uri="{FF2B5EF4-FFF2-40B4-BE49-F238E27FC236}">
                <a16:creationId xmlns:a16="http://schemas.microsoft.com/office/drawing/2014/main" id="{BA5837CC-800E-F831-618F-79B81E652C2A}"/>
              </a:ext>
            </a:extLst>
          </p:cNvPr>
          <p:cNvSpPr/>
          <p:nvPr/>
        </p:nvSpPr>
        <p:spPr>
          <a:xfrm>
            <a:off x="8670174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3" name="Multiplication Sign 21572">
            <a:extLst>
              <a:ext uri="{FF2B5EF4-FFF2-40B4-BE49-F238E27FC236}">
                <a16:creationId xmlns:a16="http://schemas.microsoft.com/office/drawing/2014/main" id="{3D887F8B-201D-3B6B-C586-8CD044489856}"/>
              </a:ext>
            </a:extLst>
          </p:cNvPr>
          <p:cNvSpPr/>
          <p:nvPr/>
        </p:nvSpPr>
        <p:spPr>
          <a:xfrm>
            <a:off x="899713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4" name="Multiplication Sign 21573">
            <a:extLst>
              <a:ext uri="{FF2B5EF4-FFF2-40B4-BE49-F238E27FC236}">
                <a16:creationId xmlns:a16="http://schemas.microsoft.com/office/drawing/2014/main" id="{C6178D23-8447-2401-CCF1-90C30469F14D}"/>
              </a:ext>
            </a:extLst>
          </p:cNvPr>
          <p:cNvSpPr/>
          <p:nvPr/>
        </p:nvSpPr>
        <p:spPr>
          <a:xfrm>
            <a:off x="899713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5" name="Multiplication Sign 21574">
            <a:extLst>
              <a:ext uri="{FF2B5EF4-FFF2-40B4-BE49-F238E27FC236}">
                <a16:creationId xmlns:a16="http://schemas.microsoft.com/office/drawing/2014/main" id="{A63935DB-50F9-FA1B-C685-90F6CF00FDFE}"/>
              </a:ext>
            </a:extLst>
          </p:cNvPr>
          <p:cNvSpPr/>
          <p:nvPr/>
        </p:nvSpPr>
        <p:spPr>
          <a:xfrm>
            <a:off x="8672261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6" name="Multiplication Sign 21575">
            <a:extLst>
              <a:ext uri="{FF2B5EF4-FFF2-40B4-BE49-F238E27FC236}">
                <a16:creationId xmlns:a16="http://schemas.microsoft.com/office/drawing/2014/main" id="{9542F47A-DF9F-1230-6A91-F35DADE177E4}"/>
              </a:ext>
            </a:extLst>
          </p:cNvPr>
          <p:cNvSpPr/>
          <p:nvPr/>
        </p:nvSpPr>
        <p:spPr>
          <a:xfrm>
            <a:off x="8999220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7" name="Multiplication Sign 21576">
            <a:extLst>
              <a:ext uri="{FF2B5EF4-FFF2-40B4-BE49-F238E27FC236}">
                <a16:creationId xmlns:a16="http://schemas.microsoft.com/office/drawing/2014/main" id="{75D63990-DE2B-5130-FF5B-EE534948A615}"/>
              </a:ext>
            </a:extLst>
          </p:cNvPr>
          <p:cNvSpPr/>
          <p:nvPr/>
        </p:nvSpPr>
        <p:spPr>
          <a:xfrm>
            <a:off x="6562360" y="1820356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8" name="Multiplication Sign 21577">
            <a:extLst>
              <a:ext uri="{FF2B5EF4-FFF2-40B4-BE49-F238E27FC236}">
                <a16:creationId xmlns:a16="http://schemas.microsoft.com/office/drawing/2014/main" id="{152658E6-B079-FD4C-8937-F4E92EF7B239}"/>
              </a:ext>
            </a:extLst>
          </p:cNvPr>
          <p:cNvSpPr/>
          <p:nvPr/>
        </p:nvSpPr>
        <p:spPr>
          <a:xfrm>
            <a:off x="6770933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9" name="Multiplication Sign 21578">
            <a:extLst>
              <a:ext uri="{FF2B5EF4-FFF2-40B4-BE49-F238E27FC236}">
                <a16:creationId xmlns:a16="http://schemas.microsoft.com/office/drawing/2014/main" id="{AB055113-198B-57A3-3825-FCCDB59C6665}"/>
              </a:ext>
            </a:extLst>
          </p:cNvPr>
          <p:cNvSpPr/>
          <p:nvPr/>
        </p:nvSpPr>
        <p:spPr>
          <a:xfrm>
            <a:off x="6979506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0" name="Multiplication Sign 21579">
            <a:extLst>
              <a:ext uri="{FF2B5EF4-FFF2-40B4-BE49-F238E27FC236}">
                <a16:creationId xmlns:a16="http://schemas.microsoft.com/office/drawing/2014/main" id="{9F40842F-ABE8-F938-38F9-9E61AF70BBEE}"/>
              </a:ext>
            </a:extLst>
          </p:cNvPr>
          <p:cNvSpPr/>
          <p:nvPr/>
        </p:nvSpPr>
        <p:spPr>
          <a:xfrm>
            <a:off x="6559614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1" name="Multiplication Sign 21580">
            <a:extLst>
              <a:ext uri="{FF2B5EF4-FFF2-40B4-BE49-F238E27FC236}">
                <a16:creationId xmlns:a16="http://schemas.microsoft.com/office/drawing/2014/main" id="{B06CCF29-C97C-64FB-21A2-4D11AD6DF92E}"/>
              </a:ext>
            </a:extLst>
          </p:cNvPr>
          <p:cNvSpPr/>
          <p:nvPr/>
        </p:nvSpPr>
        <p:spPr>
          <a:xfrm>
            <a:off x="6770932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2" name="Multiplication Sign 21581">
            <a:extLst>
              <a:ext uri="{FF2B5EF4-FFF2-40B4-BE49-F238E27FC236}">
                <a16:creationId xmlns:a16="http://schemas.microsoft.com/office/drawing/2014/main" id="{1FB4D34A-8566-FBBB-09F3-5BAB7FE0247A}"/>
              </a:ext>
            </a:extLst>
          </p:cNvPr>
          <p:cNvSpPr/>
          <p:nvPr/>
        </p:nvSpPr>
        <p:spPr>
          <a:xfrm>
            <a:off x="6979505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3" name="Multiplication Sign 21582">
            <a:extLst>
              <a:ext uri="{FF2B5EF4-FFF2-40B4-BE49-F238E27FC236}">
                <a16:creationId xmlns:a16="http://schemas.microsoft.com/office/drawing/2014/main" id="{DA04F221-6097-69AF-85C6-2459770C2F30}"/>
              </a:ext>
            </a:extLst>
          </p:cNvPr>
          <p:cNvSpPr/>
          <p:nvPr/>
        </p:nvSpPr>
        <p:spPr>
          <a:xfrm>
            <a:off x="6361279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4" name="Multiplication Sign 21583">
            <a:extLst>
              <a:ext uri="{FF2B5EF4-FFF2-40B4-BE49-F238E27FC236}">
                <a16:creationId xmlns:a16="http://schemas.microsoft.com/office/drawing/2014/main" id="{A0D3756B-BED8-B63B-4077-1D67DB9A4C2B}"/>
              </a:ext>
            </a:extLst>
          </p:cNvPr>
          <p:cNvSpPr/>
          <p:nvPr/>
        </p:nvSpPr>
        <p:spPr>
          <a:xfrm>
            <a:off x="6361278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5" name="Freeform: Shape 21584">
            <a:extLst>
              <a:ext uri="{FF2B5EF4-FFF2-40B4-BE49-F238E27FC236}">
                <a16:creationId xmlns:a16="http://schemas.microsoft.com/office/drawing/2014/main" id="{87C13640-4237-8AEF-692E-522CB534332B}"/>
              </a:ext>
            </a:extLst>
          </p:cNvPr>
          <p:cNvSpPr/>
          <p:nvPr/>
        </p:nvSpPr>
        <p:spPr>
          <a:xfrm>
            <a:off x="8635037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6" name="Isosceles Triangle 21585">
            <a:extLst>
              <a:ext uri="{FF2B5EF4-FFF2-40B4-BE49-F238E27FC236}">
                <a16:creationId xmlns:a16="http://schemas.microsoft.com/office/drawing/2014/main" id="{0F573861-BC8C-20F1-7561-4E2399AAA0FC}"/>
              </a:ext>
            </a:extLst>
          </p:cNvPr>
          <p:cNvSpPr/>
          <p:nvPr/>
        </p:nvSpPr>
        <p:spPr>
          <a:xfrm rot="5400000">
            <a:off x="6202672" y="2631477"/>
            <a:ext cx="1779275" cy="1508275"/>
          </a:xfrm>
          <a:prstGeom prst="triangl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87" name="Isosceles Triangle 21586">
            <a:extLst>
              <a:ext uri="{FF2B5EF4-FFF2-40B4-BE49-F238E27FC236}">
                <a16:creationId xmlns:a16="http://schemas.microsoft.com/office/drawing/2014/main" id="{F3818F75-D3B4-B6DB-D56A-5305BB3CB21E}"/>
              </a:ext>
            </a:extLst>
          </p:cNvPr>
          <p:cNvSpPr/>
          <p:nvPr/>
        </p:nvSpPr>
        <p:spPr>
          <a:xfrm rot="16200000">
            <a:off x="8734122" y="2220331"/>
            <a:ext cx="762439" cy="557952"/>
          </a:xfrm>
          <a:prstGeom prst="triangle">
            <a:avLst>
              <a:gd name="adj" fmla="val 40801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robot with a computer&#10;&#10;Description automatically generated">
            <a:extLst>
              <a:ext uri="{FF2B5EF4-FFF2-40B4-BE49-F238E27FC236}">
                <a16:creationId xmlns:a16="http://schemas.microsoft.com/office/drawing/2014/main" id="{03579658-AA8F-6B8F-78BE-2F8193253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98" b="91097" l="9857" r="91097">
                        <a14:foregroundMark x1="44674" y1="46423" x2="53577" y2="49921"/>
                        <a14:foregroundMark x1="45469" y1="35930" x2="49762" y2="38951"/>
                        <a14:foregroundMark x1="50079" y1="21781" x2="63116" y2="29412"/>
                        <a14:foregroundMark x1="46741" y1="23529" x2="54690" y2="24006"/>
                        <a14:foregroundMark x1="65978" y1="13672" x2="66614" y2="3657"/>
                        <a14:foregroundMark x1="66614" y1="3657" x2="66455" y2="3498"/>
                        <a14:foregroundMark x1="45151" y1="43720" x2="59777" y2="58188"/>
                        <a14:foregroundMark x1="36725" y1="56439" x2="51510" y2="65501"/>
                        <a14:foregroundMark x1="44992" y1="69157" x2="42289" y2="66773"/>
                        <a14:foregroundMark x1="89507" y1="65183" x2="91097" y2="67568"/>
                        <a14:foregroundMark x1="23370" y1="44833" x2="28458" y2="35294"/>
                        <a14:foregroundMark x1="28458" y1="35294" x2="28617" y2="34181"/>
                        <a14:foregroundMark x1="30684" y1="34181" x2="35453" y2="31161"/>
                        <a14:foregroundMark x1="22099" y1="47059" x2="26232" y2="47377"/>
                        <a14:foregroundMark x1="15898" y1="48013" x2="18601" y2="47854"/>
                        <a14:foregroundMark x1="68203" y1="67568" x2="70111" y2="63434"/>
                        <a14:foregroundMark x1="67727" y1="67568" x2="68203" y2="66614"/>
                        <a14:foregroundMark x1="66137" y1="8585" x2="66137" y2="4928"/>
                        <a14:foregroundMark x1="51828" y1="89348" x2="61367" y2="91097"/>
                        <a14:foregroundMark x1="61367" y1="91097" x2="65819" y2="87122"/>
                        <a14:foregroundMark x1="65819" y1="65660" x2="69952" y2="60572"/>
                        <a14:foregroundMark x1="27027" y1="45787" x2="30843" y2="41971"/>
                        <a14:foregroundMark x1="29253" y1="37679" x2="31320" y2="42130"/>
                        <a14:foregroundMark x1="31797" y1="43402" x2="33863" y2="43402"/>
                        <a14:foregroundMark x1="32909" y1="41494" x2="33704" y2="45151"/>
                        <a14:foregroundMark x1="77901" y1="78060" x2="80445" y2="74881"/>
                        <a14:foregroundMark x1="79491" y1="79809" x2="80763" y2="75676"/>
                        <a14:backgroundMark x1="78855" y1="51987" x2="79491" y2="54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268" y="1512495"/>
            <a:ext cx="3604862" cy="3604862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533" name="Picture 21532">
            <a:extLst>
              <a:ext uri="{FF2B5EF4-FFF2-40B4-BE49-F238E27FC236}">
                <a16:creationId xmlns:a16="http://schemas.microsoft.com/office/drawing/2014/main" id="{F863E3B7-87CE-B6D5-F32F-6D839B8E38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19752" y="1491444"/>
            <a:ext cx="3441026" cy="343584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22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3F9016-52A3-716B-8AD8-661FDFD9C6E9}"/>
              </a:ext>
            </a:extLst>
          </p:cNvPr>
          <p:cNvGrpSpPr/>
          <p:nvPr/>
        </p:nvGrpSpPr>
        <p:grpSpPr>
          <a:xfrm>
            <a:off x="6330140" y="7435"/>
            <a:ext cx="3070302" cy="5136065"/>
            <a:chOff x="6330140" y="7435"/>
            <a:chExt cx="3070302" cy="513606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B8DD1D-3C69-3748-FCE7-D61D0B293AAB}"/>
                </a:ext>
              </a:extLst>
            </p:cNvPr>
            <p:cNvSpPr/>
            <p:nvPr/>
          </p:nvSpPr>
          <p:spPr>
            <a:xfrm>
              <a:off x="6330140" y="7435"/>
              <a:ext cx="3070302" cy="5136065"/>
            </a:xfrm>
            <a:prstGeom prst="rect">
              <a:avLst/>
            </a:prstGeom>
            <a:solidFill>
              <a:srgbClr val="CE8A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36" name="Freeform: Shape 21535">
              <a:extLst>
                <a:ext uri="{FF2B5EF4-FFF2-40B4-BE49-F238E27FC236}">
                  <a16:creationId xmlns:a16="http://schemas.microsoft.com/office/drawing/2014/main" id="{2301DDF0-9525-0996-75FF-7C1CB9E160A1}"/>
                </a:ext>
              </a:extLst>
            </p:cNvPr>
            <p:cNvSpPr/>
            <p:nvPr/>
          </p:nvSpPr>
          <p:spPr>
            <a:xfrm rot="5400000">
              <a:off x="6100423" y="384148"/>
              <a:ext cx="892098" cy="168042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37" name="Freeform: Shape 21536">
              <a:extLst>
                <a:ext uri="{FF2B5EF4-FFF2-40B4-BE49-F238E27FC236}">
                  <a16:creationId xmlns:a16="http://schemas.microsoft.com/office/drawing/2014/main" id="{C5FC974E-EDA7-10D3-C3DF-DB270BEE50CA}"/>
                </a:ext>
              </a:extLst>
            </p:cNvPr>
            <p:cNvSpPr/>
            <p:nvPr/>
          </p:nvSpPr>
          <p:spPr>
            <a:xfrm rot="5400000">
              <a:off x="6362736" y="462207"/>
              <a:ext cx="1063083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38" name="Freeform: Shape 21537">
              <a:extLst>
                <a:ext uri="{FF2B5EF4-FFF2-40B4-BE49-F238E27FC236}">
                  <a16:creationId xmlns:a16="http://schemas.microsoft.com/office/drawing/2014/main" id="{614707F7-5D21-E232-A700-C956922D5130}"/>
                </a:ext>
              </a:extLst>
            </p:cNvPr>
            <p:cNvSpPr/>
            <p:nvPr/>
          </p:nvSpPr>
          <p:spPr>
            <a:xfrm rot="5400000">
              <a:off x="6621331" y="551417"/>
              <a:ext cx="1241502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C75ADB"/>
                </a:solidFill>
              </a:endParaRPr>
            </a:p>
          </p:txBody>
        </p:sp>
        <p:sp>
          <p:nvSpPr>
            <p:cNvPr id="21539" name="Freeform: Shape 21538">
              <a:extLst>
                <a:ext uri="{FF2B5EF4-FFF2-40B4-BE49-F238E27FC236}">
                  <a16:creationId xmlns:a16="http://schemas.microsoft.com/office/drawing/2014/main" id="{D363FBAF-503E-72CD-E8EC-0622104EC1E8}"/>
                </a:ext>
              </a:extLst>
            </p:cNvPr>
            <p:cNvSpPr/>
            <p:nvPr/>
          </p:nvSpPr>
          <p:spPr>
            <a:xfrm rot="5400000">
              <a:off x="6883643" y="636908"/>
              <a:ext cx="1412488" cy="168043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10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40" name="Freeform: Shape 21539">
              <a:extLst>
                <a:ext uri="{FF2B5EF4-FFF2-40B4-BE49-F238E27FC236}">
                  <a16:creationId xmlns:a16="http://schemas.microsoft.com/office/drawing/2014/main" id="{CFD63E6E-5B9B-85F3-4E67-68C997A1715F}"/>
                </a:ext>
              </a:extLst>
            </p:cNvPr>
            <p:cNvSpPr/>
            <p:nvPr/>
          </p:nvSpPr>
          <p:spPr>
            <a:xfrm>
              <a:off x="6592393" y="235479"/>
              <a:ext cx="168040" cy="485449"/>
            </a:xfrm>
            <a:custGeom>
              <a:avLst/>
              <a:gdLst>
                <a:gd name="connsiteX0" fmla="*/ 0 w 91440"/>
                <a:gd name="connsiteY0" fmla="*/ 0 h 542544"/>
                <a:gd name="connsiteX1" fmla="*/ 85344 w 91440"/>
                <a:gd name="connsiteY1" fmla="*/ 85344 h 542544"/>
                <a:gd name="connsiteX2" fmla="*/ 0 w 91440"/>
                <a:gd name="connsiteY2" fmla="*/ 195072 h 542544"/>
                <a:gd name="connsiteX3" fmla="*/ 85344 w 91440"/>
                <a:gd name="connsiteY3" fmla="*/ 280416 h 542544"/>
                <a:gd name="connsiteX4" fmla="*/ 6096 w 91440"/>
                <a:gd name="connsiteY4" fmla="*/ 365760 h 542544"/>
                <a:gd name="connsiteX5" fmla="*/ 91440 w 91440"/>
                <a:gd name="connsiteY5" fmla="*/ 463296 h 542544"/>
                <a:gd name="connsiteX6" fmla="*/ 12192 w 91440"/>
                <a:gd name="connsiteY6" fmla="*/ 542544 h 542544"/>
                <a:gd name="connsiteX7" fmla="*/ 24384 w 91440"/>
                <a:gd name="connsiteY7" fmla="*/ 542544 h 542544"/>
                <a:gd name="connsiteX8" fmla="*/ 48768 w 91440"/>
                <a:gd name="connsiteY8" fmla="*/ 542544 h 542544"/>
                <a:gd name="connsiteX9" fmla="*/ 48768 w 91440"/>
                <a:gd name="connsiteY9" fmla="*/ 542544 h 54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" h="542544">
                  <a:moveTo>
                    <a:pt x="0" y="0"/>
                  </a:moveTo>
                  <a:lnTo>
                    <a:pt x="85344" y="85344"/>
                  </a:lnTo>
                  <a:lnTo>
                    <a:pt x="0" y="195072"/>
                  </a:lnTo>
                  <a:lnTo>
                    <a:pt x="85344" y="280416"/>
                  </a:lnTo>
                  <a:lnTo>
                    <a:pt x="6096" y="365760"/>
                  </a:lnTo>
                  <a:lnTo>
                    <a:pt x="91440" y="463296"/>
                  </a:lnTo>
                  <a:lnTo>
                    <a:pt x="12192" y="542544"/>
                  </a:lnTo>
                  <a:lnTo>
                    <a:pt x="24384" y="542544"/>
                  </a:lnTo>
                  <a:lnTo>
                    <a:pt x="48768" y="542544"/>
                  </a:lnTo>
                  <a:lnTo>
                    <a:pt x="48768" y="542544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45" name="TextBox 21544">
              <a:extLst>
                <a:ext uri="{FF2B5EF4-FFF2-40B4-BE49-F238E27FC236}">
                  <a16:creationId xmlns:a16="http://schemas.microsoft.com/office/drawing/2014/main" id="{256824F1-EE5C-331E-6E68-B11BE6EFFC87}"/>
                </a:ext>
              </a:extLst>
            </p:cNvPr>
            <p:cNvSpPr txBox="1"/>
            <p:nvPr/>
          </p:nvSpPr>
          <p:spPr>
            <a:xfrm>
              <a:off x="7025751" y="1299103"/>
              <a:ext cx="1905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PRO</a:t>
              </a:r>
            </a:p>
          </p:txBody>
        </p:sp>
        <p:sp>
          <p:nvSpPr>
            <p:cNvPr id="21567" name="Multiplication Sign 21566">
              <a:extLst>
                <a:ext uri="{FF2B5EF4-FFF2-40B4-BE49-F238E27FC236}">
                  <a16:creationId xmlns:a16="http://schemas.microsoft.com/office/drawing/2014/main" id="{3A13EAB1-0DBA-A2D6-26E5-B51FC0B08CB5}"/>
                </a:ext>
              </a:extLst>
            </p:cNvPr>
            <p:cNvSpPr/>
            <p:nvPr/>
          </p:nvSpPr>
          <p:spPr>
            <a:xfrm>
              <a:off x="8749188" y="79201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68" name="Multiplication Sign 21567">
              <a:extLst>
                <a:ext uri="{FF2B5EF4-FFF2-40B4-BE49-F238E27FC236}">
                  <a16:creationId xmlns:a16="http://schemas.microsoft.com/office/drawing/2014/main" id="{EADA6381-2B42-9DAE-DD1E-9C0B0EF20DAE}"/>
                </a:ext>
              </a:extLst>
            </p:cNvPr>
            <p:cNvSpPr/>
            <p:nvPr/>
          </p:nvSpPr>
          <p:spPr>
            <a:xfrm>
              <a:off x="8749188" y="99394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69" name="Multiplication Sign 21568">
              <a:extLst>
                <a:ext uri="{FF2B5EF4-FFF2-40B4-BE49-F238E27FC236}">
                  <a16:creationId xmlns:a16="http://schemas.microsoft.com/office/drawing/2014/main" id="{12863DD0-FBA0-9209-D71F-B21C03E27EFD}"/>
                </a:ext>
              </a:extLst>
            </p:cNvPr>
            <p:cNvSpPr/>
            <p:nvPr/>
          </p:nvSpPr>
          <p:spPr>
            <a:xfrm>
              <a:off x="9076147" y="79201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0" name="Multiplication Sign 21569">
              <a:extLst>
                <a:ext uri="{FF2B5EF4-FFF2-40B4-BE49-F238E27FC236}">
                  <a16:creationId xmlns:a16="http://schemas.microsoft.com/office/drawing/2014/main" id="{D7EA84B6-0FDB-2DA2-8C6B-F116D3068DAE}"/>
                </a:ext>
              </a:extLst>
            </p:cNvPr>
            <p:cNvSpPr/>
            <p:nvPr/>
          </p:nvSpPr>
          <p:spPr>
            <a:xfrm>
              <a:off x="9076147" y="99394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1" name="Multiplication Sign 21570">
              <a:extLst>
                <a:ext uri="{FF2B5EF4-FFF2-40B4-BE49-F238E27FC236}">
                  <a16:creationId xmlns:a16="http://schemas.microsoft.com/office/drawing/2014/main" id="{E46CF324-609A-368B-8901-4178E304D315}"/>
                </a:ext>
              </a:extLst>
            </p:cNvPr>
            <p:cNvSpPr/>
            <p:nvPr/>
          </p:nvSpPr>
          <p:spPr>
            <a:xfrm>
              <a:off x="8746374" y="573780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2" name="Multiplication Sign 21571">
              <a:extLst>
                <a:ext uri="{FF2B5EF4-FFF2-40B4-BE49-F238E27FC236}">
                  <a16:creationId xmlns:a16="http://schemas.microsoft.com/office/drawing/2014/main" id="{BA5837CC-800E-F831-618F-79B81E652C2A}"/>
                </a:ext>
              </a:extLst>
            </p:cNvPr>
            <p:cNvSpPr/>
            <p:nvPr/>
          </p:nvSpPr>
          <p:spPr>
            <a:xfrm>
              <a:off x="8746374" y="35232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3" name="Multiplication Sign 21572">
              <a:extLst>
                <a:ext uri="{FF2B5EF4-FFF2-40B4-BE49-F238E27FC236}">
                  <a16:creationId xmlns:a16="http://schemas.microsoft.com/office/drawing/2014/main" id="{3D887F8B-201D-3B6B-C586-8CD044489856}"/>
                </a:ext>
              </a:extLst>
            </p:cNvPr>
            <p:cNvSpPr/>
            <p:nvPr/>
          </p:nvSpPr>
          <p:spPr>
            <a:xfrm>
              <a:off x="9073333" y="573780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4" name="Multiplication Sign 21573">
              <a:extLst>
                <a:ext uri="{FF2B5EF4-FFF2-40B4-BE49-F238E27FC236}">
                  <a16:creationId xmlns:a16="http://schemas.microsoft.com/office/drawing/2014/main" id="{C6178D23-8447-2401-CCF1-90C30469F14D}"/>
                </a:ext>
              </a:extLst>
            </p:cNvPr>
            <p:cNvSpPr/>
            <p:nvPr/>
          </p:nvSpPr>
          <p:spPr>
            <a:xfrm>
              <a:off x="9073333" y="35232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5" name="Multiplication Sign 21574">
              <a:extLst>
                <a:ext uri="{FF2B5EF4-FFF2-40B4-BE49-F238E27FC236}">
                  <a16:creationId xmlns:a16="http://schemas.microsoft.com/office/drawing/2014/main" id="{A63935DB-50F9-FA1B-C685-90F6CF00FDFE}"/>
                </a:ext>
              </a:extLst>
            </p:cNvPr>
            <p:cNvSpPr/>
            <p:nvPr/>
          </p:nvSpPr>
          <p:spPr>
            <a:xfrm>
              <a:off x="8748461" y="1297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6" name="Multiplication Sign 21575">
              <a:extLst>
                <a:ext uri="{FF2B5EF4-FFF2-40B4-BE49-F238E27FC236}">
                  <a16:creationId xmlns:a16="http://schemas.microsoft.com/office/drawing/2014/main" id="{9542F47A-DF9F-1230-6A91-F35DADE177E4}"/>
                </a:ext>
              </a:extLst>
            </p:cNvPr>
            <p:cNvSpPr/>
            <p:nvPr/>
          </p:nvSpPr>
          <p:spPr>
            <a:xfrm>
              <a:off x="9075420" y="1297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7" name="Multiplication Sign 21576">
              <a:extLst>
                <a:ext uri="{FF2B5EF4-FFF2-40B4-BE49-F238E27FC236}">
                  <a16:creationId xmlns:a16="http://schemas.microsoft.com/office/drawing/2014/main" id="{75D63990-DE2B-5130-FF5B-EE534948A615}"/>
                </a:ext>
              </a:extLst>
            </p:cNvPr>
            <p:cNvSpPr/>
            <p:nvPr/>
          </p:nvSpPr>
          <p:spPr>
            <a:xfrm>
              <a:off x="6562360" y="1820356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8" name="Multiplication Sign 21577">
              <a:extLst>
                <a:ext uri="{FF2B5EF4-FFF2-40B4-BE49-F238E27FC236}">
                  <a16:creationId xmlns:a16="http://schemas.microsoft.com/office/drawing/2014/main" id="{152658E6-B079-FD4C-8937-F4E92EF7B239}"/>
                </a:ext>
              </a:extLst>
            </p:cNvPr>
            <p:cNvSpPr/>
            <p:nvPr/>
          </p:nvSpPr>
          <p:spPr>
            <a:xfrm>
              <a:off x="6770933" y="1820355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79" name="Multiplication Sign 21578">
              <a:extLst>
                <a:ext uri="{FF2B5EF4-FFF2-40B4-BE49-F238E27FC236}">
                  <a16:creationId xmlns:a16="http://schemas.microsoft.com/office/drawing/2014/main" id="{AB055113-198B-57A3-3825-FCCDB59C6665}"/>
                </a:ext>
              </a:extLst>
            </p:cNvPr>
            <p:cNvSpPr/>
            <p:nvPr/>
          </p:nvSpPr>
          <p:spPr>
            <a:xfrm>
              <a:off x="6979506" y="1820355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0" name="Multiplication Sign 21579">
              <a:extLst>
                <a:ext uri="{FF2B5EF4-FFF2-40B4-BE49-F238E27FC236}">
                  <a16:creationId xmlns:a16="http://schemas.microsoft.com/office/drawing/2014/main" id="{9F40842F-ABE8-F938-38F9-9E61AF70BBEE}"/>
                </a:ext>
              </a:extLst>
            </p:cNvPr>
            <p:cNvSpPr/>
            <p:nvPr/>
          </p:nvSpPr>
          <p:spPr>
            <a:xfrm>
              <a:off x="6559614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1" name="Multiplication Sign 21580">
              <a:extLst>
                <a:ext uri="{FF2B5EF4-FFF2-40B4-BE49-F238E27FC236}">
                  <a16:creationId xmlns:a16="http://schemas.microsoft.com/office/drawing/2014/main" id="{B06CCF29-C97C-64FB-21A2-4D11AD6DF92E}"/>
                </a:ext>
              </a:extLst>
            </p:cNvPr>
            <p:cNvSpPr/>
            <p:nvPr/>
          </p:nvSpPr>
          <p:spPr>
            <a:xfrm>
              <a:off x="6770932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2" name="Multiplication Sign 21581">
              <a:extLst>
                <a:ext uri="{FF2B5EF4-FFF2-40B4-BE49-F238E27FC236}">
                  <a16:creationId xmlns:a16="http://schemas.microsoft.com/office/drawing/2014/main" id="{1FB4D34A-8566-FBBB-09F3-5BAB7FE0247A}"/>
                </a:ext>
              </a:extLst>
            </p:cNvPr>
            <p:cNvSpPr/>
            <p:nvPr/>
          </p:nvSpPr>
          <p:spPr>
            <a:xfrm>
              <a:off x="6979505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3" name="Multiplication Sign 21582">
              <a:extLst>
                <a:ext uri="{FF2B5EF4-FFF2-40B4-BE49-F238E27FC236}">
                  <a16:creationId xmlns:a16="http://schemas.microsoft.com/office/drawing/2014/main" id="{DA04F221-6097-69AF-85C6-2459770C2F30}"/>
                </a:ext>
              </a:extLst>
            </p:cNvPr>
            <p:cNvSpPr/>
            <p:nvPr/>
          </p:nvSpPr>
          <p:spPr>
            <a:xfrm>
              <a:off x="6361279" y="1820355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4" name="Multiplication Sign 21583">
              <a:extLst>
                <a:ext uri="{FF2B5EF4-FFF2-40B4-BE49-F238E27FC236}">
                  <a16:creationId xmlns:a16="http://schemas.microsoft.com/office/drawing/2014/main" id="{A0D3756B-BED8-B63B-4077-1D67DB9A4C2B}"/>
                </a:ext>
              </a:extLst>
            </p:cNvPr>
            <p:cNvSpPr/>
            <p:nvPr/>
          </p:nvSpPr>
          <p:spPr>
            <a:xfrm>
              <a:off x="6361278" y="202519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5" name="Freeform: Shape 21584">
              <a:extLst>
                <a:ext uri="{FF2B5EF4-FFF2-40B4-BE49-F238E27FC236}">
                  <a16:creationId xmlns:a16="http://schemas.microsoft.com/office/drawing/2014/main" id="{87C13640-4237-8AEF-692E-522CB534332B}"/>
                </a:ext>
              </a:extLst>
            </p:cNvPr>
            <p:cNvSpPr/>
            <p:nvPr/>
          </p:nvSpPr>
          <p:spPr>
            <a:xfrm>
              <a:off x="8635037" y="4763906"/>
              <a:ext cx="557953" cy="113269"/>
            </a:xfrm>
            <a:custGeom>
              <a:avLst/>
              <a:gdLst>
                <a:gd name="connsiteX0" fmla="*/ 0 w 1013460"/>
                <a:gd name="connsiteY0" fmla="*/ 205740 h 205740"/>
                <a:gd name="connsiteX1" fmla="*/ 175260 w 1013460"/>
                <a:gd name="connsiteY1" fmla="*/ 15240 h 205740"/>
                <a:gd name="connsiteX2" fmla="*/ 358140 w 1013460"/>
                <a:gd name="connsiteY2" fmla="*/ 198120 h 205740"/>
                <a:gd name="connsiteX3" fmla="*/ 525780 w 1013460"/>
                <a:gd name="connsiteY3" fmla="*/ 15240 h 205740"/>
                <a:gd name="connsiteX4" fmla="*/ 693420 w 1013460"/>
                <a:gd name="connsiteY4" fmla="*/ 175260 h 205740"/>
                <a:gd name="connsiteX5" fmla="*/ 845820 w 1013460"/>
                <a:gd name="connsiteY5" fmla="*/ 0 h 205740"/>
                <a:gd name="connsiteX6" fmla="*/ 1013460 w 1013460"/>
                <a:gd name="connsiteY6" fmla="*/ 18288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460" h="205740">
                  <a:moveTo>
                    <a:pt x="0" y="205740"/>
                  </a:moveTo>
                  <a:lnTo>
                    <a:pt x="175260" y="15240"/>
                  </a:lnTo>
                  <a:lnTo>
                    <a:pt x="358140" y="198120"/>
                  </a:lnTo>
                  <a:lnTo>
                    <a:pt x="525780" y="15240"/>
                  </a:lnTo>
                  <a:lnTo>
                    <a:pt x="693420" y="175260"/>
                  </a:lnTo>
                  <a:lnTo>
                    <a:pt x="845820" y="0"/>
                  </a:lnTo>
                  <a:lnTo>
                    <a:pt x="1013460" y="18288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86" name="Isosceles Triangle 21585">
              <a:extLst>
                <a:ext uri="{FF2B5EF4-FFF2-40B4-BE49-F238E27FC236}">
                  <a16:creationId xmlns:a16="http://schemas.microsoft.com/office/drawing/2014/main" id="{0F573861-BC8C-20F1-7561-4E2399AAA0FC}"/>
                </a:ext>
              </a:extLst>
            </p:cNvPr>
            <p:cNvSpPr/>
            <p:nvPr/>
          </p:nvSpPr>
          <p:spPr>
            <a:xfrm rot="5400000">
              <a:off x="6202672" y="2631477"/>
              <a:ext cx="1779275" cy="1508275"/>
            </a:xfrm>
            <a:prstGeom prst="triangl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533" name="Picture 21532" descr="A blue and white robot&#10;&#10;Description automatically generated">
              <a:extLst>
                <a:ext uri="{FF2B5EF4-FFF2-40B4-BE49-F238E27FC236}">
                  <a16:creationId xmlns:a16="http://schemas.microsoft.com/office/drawing/2014/main" id="{F863E3B7-87CE-B6D5-F32F-6D839B8E3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6" b="93482" l="3339" r="88871">
                          <a14:foregroundMark x1="42766" y1="25278" x2="51510" y2="16852"/>
                          <a14:foregroundMark x1="51510" y1="16852" x2="53259" y2="16375"/>
                          <a14:foregroundMark x1="57552" y1="15421" x2="57870" y2="4928"/>
                          <a14:foregroundMark x1="48649" y1="44833" x2="43879" y2="36248"/>
                          <a14:foregroundMark x1="43879" y1="36248" x2="53736" y2="39905"/>
                          <a14:foregroundMark x1="53736" y1="39905" x2="43561" y2="57393"/>
                          <a14:foregroundMark x1="43561" y1="57393" x2="39269" y2="60890"/>
                          <a14:foregroundMark x1="40382" y1="59300" x2="51987" y2="66614"/>
                          <a14:foregroundMark x1="64865" y1="66455" x2="63116" y2="58665"/>
                          <a14:foregroundMark x1="65819" y1="93005" x2="64388" y2="87440"/>
                          <a14:foregroundMark x1="55644" y1="89984" x2="24006" y2="79173"/>
                          <a14:foregroundMark x1="24006" y1="79173" x2="23847" y2="79173"/>
                          <a14:foregroundMark x1="8426" y1="59300" x2="11288" y2="52464"/>
                          <a14:foregroundMark x1="6995" y1="59459" x2="15580" y2="57552"/>
                          <a14:foregroundMark x1="58983" y1="78378" x2="59300" y2="53259"/>
                          <a14:foregroundMark x1="59300" y1="53259" x2="58188" y2="76948"/>
                          <a14:foregroundMark x1="32750" y1="63911" x2="45628" y2="67250"/>
                          <a14:foregroundMark x1="37043" y1="28617" x2="52941" y2="31320"/>
                          <a14:foregroundMark x1="52941" y1="31320" x2="60890" y2="27663"/>
                          <a14:foregroundMark x1="57234" y1="2226" x2="57234" y2="2226"/>
                          <a14:foregroundMark x1="14467" y1="54372" x2="13037" y2="56280"/>
                          <a14:foregroundMark x1="72019" y1="41812" x2="82830" y2="45946"/>
                          <a14:foregroundMark x1="82830" y1="45946" x2="87599" y2="57393"/>
                          <a14:foregroundMark x1="87599" y1="57393" x2="85056" y2="68045"/>
                          <a14:foregroundMark x1="85056" y1="68045" x2="84897" y2="68203"/>
                          <a14:foregroundMark x1="73450" y1="79968" x2="72655" y2="79968"/>
                          <a14:foregroundMark x1="72655" y1="78696" x2="73132" y2="73927"/>
                          <a14:foregroundMark x1="74086" y1="80922" x2="73927" y2="77424"/>
                          <a14:foregroundMark x1="63593" y1="93482" x2="63752" y2="87917"/>
                          <a14:foregroundMark x1="11129" y1="50238" x2="13831" y2="50715"/>
                          <a14:foregroundMark x1="4452" y1="61844" x2="5882" y2="62480"/>
                          <a14:foregroundMark x1="3339" y1="61367" x2="10811" y2="635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48204" y="1749604"/>
              <a:ext cx="2743932" cy="2743932"/>
            </a:xfrm>
            <a:prstGeom prst="rect">
              <a:avLst/>
            </a:prstGeom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587" name="Isosceles Triangle 21586">
              <a:extLst>
                <a:ext uri="{FF2B5EF4-FFF2-40B4-BE49-F238E27FC236}">
                  <a16:creationId xmlns:a16="http://schemas.microsoft.com/office/drawing/2014/main" id="{F3818F75-D3B4-B6DB-D56A-5305BB3CB21E}"/>
                </a:ext>
              </a:extLst>
            </p:cNvPr>
            <p:cNvSpPr/>
            <p:nvPr/>
          </p:nvSpPr>
          <p:spPr>
            <a:xfrm rot="16200000">
              <a:off x="8734122" y="2220331"/>
              <a:ext cx="762439" cy="557952"/>
            </a:xfrm>
            <a:prstGeom prst="triangle">
              <a:avLst>
                <a:gd name="adj" fmla="val 40801"/>
              </a:avLst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F73968F-9610-40C1-4161-4DDC5E9CDFC9}"/>
              </a:ext>
            </a:extLst>
          </p:cNvPr>
          <p:cNvGrpSpPr/>
          <p:nvPr/>
        </p:nvGrpSpPr>
        <p:grpSpPr>
          <a:xfrm>
            <a:off x="-3396" y="-554"/>
            <a:ext cx="3073698" cy="5136619"/>
            <a:chOff x="-3396" y="-554"/>
            <a:chExt cx="3073698" cy="513661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952BD29-1A74-C11B-CDBC-9F885DAE07A3}"/>
                </a:ext>
              </a:extLst>
            </p:cNvPr>
            <p:cNvSpPr/>
            <p:nvPr/>
          </p:nvSpPr>
          <p:spPr>
            <a:xfrm>
              <a:off x="0" y="0"/>
              <a:ext cx="3070302" cy="51360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05" name="Freeform: Shape 21504">
              <a:extLst>
                <a:ext uri="{FF2B5EF4-FFF2-40B4-BE49-F238E27FC236}">
                  <a16:creationId xmlns:a16="http://schemas.microsoft.com/office/drawing/2014/main" id="{9CA35BE1-C3EC-BCD1-92AC-99A5BC2B58F2}"/>
                </a:ext>
              </a:extLst>
            </p:cNvPr>
            <p:cNvSpPr/>
            <p:nvPr/>
          </p:nvSpPr>
          <p:spPr>
            <a:xfrm rot="5400000">
              <a:off x="-237210" y="368908"/>
              <a:ext cx="892098" cy="168042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07" name="Freeform: Shape 21506">
              <a:extLst>
                <a:ext uri="{FF2B5EF4-FFF2-40B4-BE49-F238E27FC236}">
                  <a16:creationId xmlns:a16="http://schemas.microsoft.com/office/drawing/2014/main" id="{355CA594-30CF-AF36-3F7E-5B8A2610D0E1}"/>
                </a:ext>
              </a:extLst>
            </p:cNvPr>
            <p:cNvSpPr/>
            <p:nvPr/>
          </p:nvSpPr>
          <p:spPr>
            <a:xfrm rot="5400000">
              <a:off x="25103" y="446967"/>
              <a:ext cx="1063083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08" name="Freeform: Shape 21507">
              <a:extLst>
                <a:ext uri="{FF2B5EF4-FFF2-40B4-BE49-F238E27FC236}">
                  <a16:creationId xmlns:a16="http://schemas.microsoft.com/office/drawing/2014/main" id="{2780E66C-2A89-FDEF-D0DE-AE5A88B0BD4E}"/>
                </a:ext>
              </a:extLst>
            </p:cNvPr>
            <p:cNvSpPr/>
            <p:nvPr/>
          </p:nvSpPr>
          <p:spPr>
            <a:xfrm rot="5400000">
              <a:off x="283698" y="536177"/>
              <a:ext cx="1241502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C75ADB"/>
                </a:solidFill>
              </a:endParaRPr>
            </a:p>
          </p:txBody>
        </p:sp>
        <p:sp>
          <p:nvSpPr>
            <p:cNvPr id="21509" name="Freeform: Shape 21508">
              <a:extLst>
                <a:ext uri="{FF2B5EF4-FFF2-40B4-BE49-F238E27FC236}">
                  <a16:creationId xmlns:a16="http://schemas.microsoft.com/office/drawing/2014/main" id="{C4C06994-3175-8C03-45D6-CF7BD23B131A}"/>
                </a:ext>
              </a:extLst>
            </p:cNvPr>
            <p:cNvSpPr/>
            <p:nvPr/>
          </p:nvSpPr>
          <p:spPr>
            <a:xfrm rot="5400000">
              <a:off x="546010" y="621668"/>
              <a:ext cx="1412488" cy="168043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10" name="Freeform: Shape 21509">
              <a:extLst>
                <a:ext uri="{FF2B5EF4-FFF2-40B4-BE49-F238E27FC236}">
                  <a16:creationId xmlns:a16="http://schemas.microsoft.com/office/drawing/2014/main" id="{0154875D-52E2-38D4-37E4-04F6A43A3A6F}"/>
                </a:ext>
              </a:extLst>
            </p:cNvPr>
            <p:cNvSpPr/>
            <p:nvPr/>
          </p:nvSpPr>
          <p:spPr>
            <a:xfrm>
              <a:off x="254760" y="243099"/>
              <a:ext cx="168040" cy="485449"/>
            </a:xfrm>
            <a:custGeom>
              <a:avLst/>
              <a:gdLst>
                <a:gd name="connsiteX0" fmla="*/ 0 w 91440"/>
                <a:gd name="connsiteY0" fmla="*/ 0 h 542544"/>
                <a:gd name="connsiteX1" fmla="*/ 85344 w 91440"/>
                <a:gd name="connsiteY1" fmla="*/ 85344 h 542544"/>
                <a:gd name="connsiteX2" fmla="*/ 0 w 91440"/>
                <a:gd name="connsiteY2" fmla="*/ 195072 h 542544"/>
                <a:gd name="connsiteX3" fmla="*/ 85344 w 91440"/>
                <a:gd name="connsiteY3" fmla="*/ 280416 h 542544"/>
                <a:gd name="connsiteX4" fmla="*/ 6096 w 91440"/>
                <a:gd name="connsiteY4" fmla="*/ 365760 h 542544"/>
                <a:gd name="connsiteX5" fmla="*/ 91440 w 91440"/>
                <a:gd name="connsiteY5" fmla="*/ 463296 h 542544"/>
                <a:gd name="connsiteX6" fmla="*/ 12192 w 91440"/>
                <a:gd name="connsiteY6" fmla="*/ 542544 h 542544"/>
                <a:gd name="connsiteX7" fmla="*/ 24384 w 91440"/>
                <a:gd name="connsiteY7" fmla="*/ 542544 h 542544"/>
                <a:gd name="connsiteX8" fmla="*/ 48768 w 91440"/>
                <a:gd name="connsiteY8" fmla="*/ 542544 h 542544"/>
                <a:gd name="connsiteX9" fmla="*/ 48768 w 91440"/>
                <a:gd name="connsiteY9" fmla="*/ 542544 h 54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" h="542544">
                  <a:moveTo>
                    <a:pt x="0" y="0"/>
                  </a:moveTo>
                  <a:lnTo>
                    <a:pt x="85344" y="85344"/>
                  </a:lnTo>
                  <a:lnTo>
                    <a:pt x="0" y="195072"/>
                  </a:lnTo>
                  <a:lnTo>
                    <a:pt x="85344" y="280416"/>
                  </a:lnTo>
                  <a:lnTo>
                    <a:pt x="6096" y="365760"/>
                  </a:lnTo>
                  <a:lnTo>
                    <a:pt x="91440" y="463296"/>
                  </a:lnTo>
                  <a:lnTo>
                    <a:pt x="12192" y="542544"/>
                  </a:lnTo>
                  <a:lnTo>
                    <a:pt x="24384" y="542544"/>
                  </a:lnTo>
                  <a:lnTo>
                    <a:pt x="48768" y="542544"/>
                  </a:lnTo>
                  <a:lnTo>
                    <a:pt x="48768" y="542544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1" name="Multiplication Sign 21510">
              <a:extLst>
                <a:ext uri="{FF2B5EF4-FFF2-40B4-BE49-F238E27FC236}">
                  <a16:creationId xmlns:a16="http://schemas.microsoft.com/office/drawing/2014/main" id="{36E5624B-A8FB-A9F9-178D-19E58EFF945F}"/>
                </a:ext>
              </a:extLst>
            </p:cNvPr>
            <p:cNvSpPr/>
            <p:nvPr/>
          </p:nvSpPr>
          <p:spPr>
            <a:xfrm>
              <a:off x="2424935" y="131381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2" name="Multiplication Sign 21511">
              <a:extLst>
                <a:ext uri="{FF2B5EF4-FFF2-40B4-BE49-F238E27FC236}">
                  <a16:creationId xmlns:a16="http://schemas.microsoft.com/office/drawing/2014/main" id="{DBC018B8-5096-6D48-EFAA-FDBD27F29867}"/>
                </a:ext>
              </a:extLst>
            </p:cNvPr>
            <p:cNvSpPr/>
            <p:nvPr/>
          </p:nvSpPr>
          <p:spPr>
            <a:xfrm>
              <a:off x="2424935" y="79220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3" name="Multiplication Sign 21512">
              <a:extLst>
                <a:ext uri="{FF2B5EF4-FFF2-40B4-BE49-F238E27FC236}">
                  <a16:creationId xmlns:a16="http://schemas.microsoft.com/office/drawing/2014/main" id="{71B52482-CA0D-B7CC-C46E-A4C987FCA3E1}"/>
                </a:ext>
              </a:extLst>
            </p:cNvPr>
            <p:cNvSpPr/>
            <p:nvPr/>
          </p:nvSpPr>
          <p:spPr>
            <a:xfrm>
              <a:off x="2424935" y="575406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4" name="Multiplication Sign 21513">
              <a:extLst>
                <a:ext uri="{FF2B5EF4-FFF2-40B4-BE49-F238E27FC236}">
                  <a16:creationId xmlns:a16="http://schemas.microsoft.com/office/drawing/2014/main" id="{B1B20153-B668-8273-BAF6-58C833D276B7}"/>
                </a:ext>
              </a:extLst>
            </p:cNvPr>
            <p:cNvSpPr/>
            <p:nvPr/>
          </p:nvSpPr>
          <p:spPr>
            <a:xfrm>
              <a:off x="2424935" y="3539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5" name="Multiplication Sign 21514">
              <a:extLst>
                <a:ext uri="{FF2B5EF4-FFF2-40B4-BE49-F238E27FC236}">
                  <a16:creationId xmlns:a16="http://schemas.microsoft.com/office/drawing/2014/main" id="{7F44CEAE-E122-A321-A963-BD475523302F}"/>
                </a:ext>
              </a:extLst>
            </p:cNvPr>
            <p:cNvSpPr/>
            <p:nvPr/>
          </p:nvSpPr>
          <p:spPr>
            <a:xfrm>
              <a:off x="2424935" y="99413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6" name="Multiplication Sign 21515">
              <a:extLst>
                <a:ext uri="{FF2B5EF4-FFF2-40B4-BE49-F238E27FC236}">
                  <a16:creationId xmlns:a16="http://schemas.microsoft.com/office/drawing/2014/main" id="{EB95E3CF-050E-D3A8-D00C-01656B7B9DFD}"/>
                </a:ext>
              </a:extLst>
            </p:cNvPr>
            <p:cNvSpPr/>
            <p:nvPr/>
          </p:nvSpPr>
          <p:spPr>
            <a:xfrm>
              <a:off x="2751894" y="131381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7" name="Multiplication Sign 21516">
              <a:extLst>
                <a:ext uri="{FF2B5EF4-FFF2-40B4-BE49-F238E27FC236}">
                  <a16:creationId xmlns:a16="http://schemas.microsoft.com/office/drawing/2014/main" id="{C9FC635D-03D9-13F0-AB10-28C3791795B5}"/>
                </a:ext>
              </a:extLst>
            </p:cNvPr>
            <p:cNvSpPr/>
            <p:nvPr/>
          </p:nvSpPr>
          <p:spPr>
            <a:xfrm>
              <a:off x="2751894" y="79220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8" name="Multiplication Sign 21517">
              <a:extLst>
                <a:ext uri="{FF2B5EF4-FFF2-40B4-BE49-F238E27FC236}">
                  <a16:creationId xmlns:a16="http://schemas.microsoft.com/office/drawing/2014/main" id="{FBE4F609-6EF4-295B-DBD6-E87EBE31C5EF}"/>
                </a:ext>
              </a:extLst>
            </p:cNvPr>
            <p:cNvSpPr/>
            <p:nvPr/>
          </p:nvSpPr>
          <p:spPr>
            <a:xfrm>
              <a:off x="2751894" y="575406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9" name="Multiplication Sign 21518">
              <a:extLst>
                <a:ext uri="{FF2B5EF4-FFF2-40B4-BE49-F238E27FC236}">
                  <a16:creationId xmlns:a16="http://schemas.microsoft.com/office/drawing/2014/main" id="{7F8E5B58-48DC-9D7B-B3C4-DE53126EC40B}"/>
                </a:ext>
              </a:extLst>
            </p:cNvPr>
            <p:cNvSpPr/>
            <p:nvPr/>
          </p:nvSpPr>
          <p:spPr>
            <a:xfrm>
              <a:off x="2751894" y="3539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0" name="Multiplication Sign 21519">
              <a:extLst>
                <a:ext uri="{FF2B5EF4-FFF2-40B4-BE49-F238E27FC236}">
                  <a16:creationId xmlns:a16="http://schemas.microsoft.com/office/drawing/2014/main" id="{EB7A5518-F1B9-DC2A-F7FE-5584B2BD92BD}"/>
                </a:ext>
              </a:extLst>
            </p:cNvPr>
            <p:cNvSpPr/>
            <p:nvPr/>
          </p:nvSpPr>
          <p:spPr>
            <a:xfrm>
              <a:off x="2751894" y="99413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1" name="Multiplication Sign 21520">
              <a:extLst>
                <a:ext uri="{FF2B5EF4-FFF2-40B4-BE49-F238E27FC236}">
                  <a16:creationId xmlns:a16="http://schemas.microsoft.com/office/drawing/2014/main" id="{D421247A-20CC-0101-7C1F-1DADDEAE0306}"/>
                </a:ext>
              </a:extLst>
            </p:cNvPr>
            <p:cNvSpPr/>
            <p:nvPr/>
          </p:nvSpPr>
          <p:spPr>
            <a:xfrm>
              <a:off x="254000" y="187357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2" name="Multiplication Sign 21521">
              <a:extLst>
                <a:ext uri="{FF2B5EF4-FFF2-40B4-BE49-F238E27FC236}">
                  <a16:creationId xmlns:a16="http://schemas.microsoft.com/office/drawing/2014/main" id="{7A5119A4-44C2-4129-C5B2-F7479E12E87C}"/>
                </a:ext>
              </a:extLst>
            </p:cNvPr>
            <p:cNvSpPr/>
            <p:nvPr/>
          </p:nvSpPr>
          <p:spPr>
            <a:xfrm>
              <a:off x="462573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3" name="Multiplication Sign 21522">
              <a:extLst>
                <a:ext uri="{FF2B5EF4-FFF2-40B4-BE49-F238E27FC236}">
                  <a16:creationId xmlns:a16="http://schemas.microsoft.com/office/drawing/2014/main" id="{CDF25D29-E33C-FD1E-A38C-CE2048F49D3E}"/>
                </a:ext>
              </a:extLst>
            </p:cNvPr>
            <p:cNvSpPr/>
            <p:nvPr/>
          </p:nvSpPr>
          <p:spPr>
            <a:xfrm>
              <a:off x="671146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4" name="Multiplication Sign 21523">
              <a:extLst>
                <a:ext uri="{FF2B5EF4-FFF2-40B4-BE49-F238E27FC236}">
                  <a16:creationId xmlns:a16="http://schemas.microsoft.com/office/drawing/2014/main" id="{703910FC-2CB6-DCAC-4129-DCD30EEC5D7F}"/>
                </a:ext>
              </a:extLst>
            </p:cNvPr>
            <p:cNvSpPr/>
            <p:nvPr/>
          </p:nvSpPr>
          <p:spPr>
            <a:xfrm>
              <a:off x="251254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5" name="Multiplication Sign 21524">
              <a:extLst>
                <a:ext uri="{FF2B5EF4-FFF2-40B4-BE49-F238E27FC236}">
                  <a16:creationId xmlns:a16="http://schemas.microsoft.com/office/drawing/2014/main" id="{8A5C024B-524E-B646-687B-A305CFD2DBF6}"/>
                </a:ext>
              </a:extLst>
            </p:cNvPr>
            <p:cNvSpPr/>
            <p:nvPr/>
          </p:nvSpPr>
          <p:spPr>
            <a:xfrm>
              <a:off x="462572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6" name="Multiplication Sign 21525">
              <a:extLst>
                <a:ext uri="{FF2B5EF4-FFF2-40B4-BE49-F238E27FC236}">
                  <a16:creationId xmlns:a16="http://schemas.microsoft.com/office/drawing/2014/main" id="{E83C6D57-0E85-6CF6-F314-A6501247834E}"/>
                </a:ext>
              </a:extLst>
            </p:cNvPr>
            <p:cNvSpPr/>
            <p:nvPr/>
          </p:nvSpPr>
          <p:spPr>
            <a:xfrm>
              <a:off x="671145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7" name="Multiplication Sign 21526">
              <a:extLst>
                <a:ext uri="{FF2B5EF4-FFF2-40B4-BE49-F238E27FC236}">
                  <a16:creationId xmlns:a16="http://schemas.microsoft.com/office/drawing/2014/main" id="{B8D243DB-8F66-92A8-526B-3456E8577043}"/>
                </a:ext>
              </a:extLst>
            </p:cNvPr>
            <p:cNvSpPr/>
            <p:nvPr/>
          </p:nvSpPr>
          <p:spPr>
            <a:xfrm>
              <a:off x="52919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8" name="Multiplication Sign 21527">
              <a:extLst>
                <a:ext uri="{FF2B5EF4-FFF2-40B4-BE49-F238E27FC236}">
                  <a16:creationId xmlns:a16="http://schemas.microsoft.com/office/drawing/2014/main" id="{50655A77-CAA7-922A-ECBC-5518ABB72443}"/>
                </a:ext>
              </a:extLst>
            </p:cNvPr>
            <p:cNvSpPr/>
            <p:nvPr/>
          </p:nvSpPr>
          <p:spPr>
            <a:xfrm>
              <a:off x="52918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9" name="Isosceles Triangle 21528">
              <a:extLst>
                <a:ext uri="{FF2B5EF4-FFF2-40B4-BE49-F238E27FC236}">
                  <a16:creationId xmlns:a16="http://schemas.microsoft.com/office/drawing/2014/main" id="{4308D04C-2392-0AAA-1A8B-F892694E3281}"/>
                </a:ext>
              </a:extLst>
            </p:cNvPr>
            <p:cNvSpPr/>
            <p:nvPr/>
          </p:nvSpPr>
          <p:spPr>
            <a:xfrm rot="5400000">
              <a:off x="-138896" y="2617863"/>
              <a:ext cx="1779275" cy="1508275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504" name="Picture 21503" descr="A robot with a computer&#10;&#10;Description automatically generated">
              <a:extLst>
                <a:ext uri="{FF2B5EF4-FFF2-40B4-BE49-F238E27FC236}">
                  <a16:creationId xmlns:a16="http://schemas.microsoft.com/office/drawing/2014/main" id="{5B344418-F8F4-CA7F-7170-62D49A07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80" b="91256" l="9857" r="90302">
                          <a14:foregroundMark x1="61685" y1="24960" x2="62798" y2="21463"/>
                          <a14:foregroundMark x1="62480" y1="10493" x2="62798" y2="3975"/>
                          <a14:foregroundMark x1="63116" y1="3339" x2="63116" y2="3339"/>
                          <a14:foregroundMark x1="63116" y1="3180" x2="63116" y2="3180"/>
                          <a14:foregroundMark x1="33068" y1="33386" x2="36248" y2="26391"/>
                          <a14:foregroundMark x1="23529" y1="46582" x2="23688" y2="36089"/>
                          <a14:foregroundMark x1="28617" y1="36566" x2="33863" y2="31955"/>
                          <a14:foregroundMark x1="25278" y1="46741" x2="24642" y2="42448"/>
                          <a14:foregroundMark x1="83943" y1="51351" x2="78060" y2="44038"/>
                          <a14:foregroundMark x1="78060" y1="44038" x2="75835" y2="43720"/>
                          <a14:foregroundMark x1="83466" y1="46741" x2="78219" y2="42607"/>
                          <a14:foregroundMark x1="77901" y1="41812" x2="74245" y2="36407"/>
                          <a14:foregroundMark x1="90461" y1="63752" x2="89348" y2="57711"/>
                          <a14:foregroundMark x1="54213" y1="90620" x2="63752" y2="91256"/>
                          <a14:foregroundMark x1="80127" y1="77583" x2="80286" y2="74563"/>
                          <a14:foregroundMark x1="78060" y1="77424" x2="79014" y2="744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0321" y="1843089"/>
              <a:ext cx="2554464" cy="2554464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530" name="Isosceles Triangle 21529">
              <a:extLst>
                <a:ext uri="{FF2B5EF4-FFF2-40B4-BE49-F238E27FC236}">
                  <a16:creationId xmlns:a16="http://schemas.microsoft.com/office/drawing/2014/main" id="{88B55C5C-8C0C-4442-1034-C12AFBB9D717}"/>
                </a:ext>
              </a:extLst>
            </p:cNvPr>
            <p:cNvSpPr/>
            <p:nvPr/>
          </p:nvSpPr>
          <p:spPr>
            <a:xfrm rot="16200000">
              <a:off x="2405463" y="2217001"/>
              <a:ext cx="762439" cy="557952"/>
            </a:xfrm>
            <a:prstGeom prst="triangle">
              <a:avLst>
                <a:gd name="adj" fmla="val 40801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531" name="TextBox 21530">
              <a:extLst>
                <a:ext uri="{FF2B5EF4-FFF2-40B4-BE49-F238E27FC236}">
                  <a16:creationId xmlns:a16="http://schemas.microsoft.com/office/drawing/2014/main" id="{07F0A69A-47CF-ACD1-D4EE-811836D12E25}"/>
                </a:ext>
              </a:extLst>
            </p:cNvPr>
            <p:cNvSpPr txBox="1"/>
            <p:nvPr/>
          </p:nvSpPr>
          <p:spPr>
            <a:xfrm>
              <a:off x="552024" y="1226384"/>
              <a:ext cx="1905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BASIC</a:t>
              </a:r>
            </a:p>
          </p:txBody>
        </p:sp>
        <p:sp>
          <p:nvSpPr>
            <p:cNvPr id="21535" name="Freeform: Shape 21534">
              <a:extLst>
                <a:ext uri="{FF2B5EF4-FFF2-40B4-BE49-F238E27FC236}">
                  <a16:creationId xmlns:a16="http://schemas.microsoft.com/office/drawing/2014/main" id="{B758DE8D-FB98-B0A7-7AFC-50EA9677D4E0}"/>
                </a:ext>
              </a:extLst>
            </p:cNvPr>
            <p:cNvSpPr/>
            <p:nvPr/>
          </p:nvSpPr>
          <p:spPr>
            <a:xfrm>
              <a:off x="2326045" y="4707271"/>
              <a:ext cx="557953" cy="113269"/>
            </a:xfrm>
            <a:custGeom>
              <a:avLst/>
              <a:gdLst>
                <a:gd name="connsiteX0" fmla="*/ 0 w 1013460"/>
                <a:gd name="connsiteY0" fmla="*/ 205740 h 205740"/>
                <a:gd name="connsiteX1" fmla="*/ 175260 w 1013460"/>
                <a:gd name="connsiteY1" fmla="*/ 15240 h 205740"/>
                <a:gd name="connsiteX2" fmla="*/ 358140 w 1013460"/>
                <a:gd name="connsiteY2" fmla="*/ 198120 h 205740"/>
                <a:gd name="connsiteX3" fmla="*/ 525780 w 1013460"/>
                <a:gd name="connsiteY3" fmla="*/ 15240 h 205740"/>
                <a:gd name="connsiteX4" fmla="*/ 693420 w 1013460"/>
                <a:gd name="connsiteY4" fmla="*/ 175260 h 205740"/>
                <a:gd name="connsiteX5" fmla="*/ 845820 w 1013460"/>
                <a:gd name="connsiteY5" fmla="*/ 0 h 205740"/>
                <a:gd name="connsiteX6" fmla="*/ 1013460 w 1013460"/>
                <a:gd name="connsiteY6" fmla="*/ 18288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460" h="205740">
                  <a:moveTo>
                    <a:pt x="0" y="205740"/>
                  </a:moveTo>
                  <a:lnTo>
                    <a:pt x="175260" y="15240"/>
                  </a:lnTo>
                  <a:lnTo>
                    <a:pt x="358140" y="198120"/>
                  </a:lnTo>
                  <a:lnTo>
                    <a:pt x="525780" y="15240"/>
                  </a:lnTo>
                  <a:lnTo>
                    <a:pt x="693420" y="175260"/>
                  </a:lnTo>
                  <a:lnTo>
                    <a:pt x="845820" y="0"/>
                  </a:lnTo>
                  <a:lnTo>
                    <a:pt x="1013460" y="18288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BE2-4346-41FD-316E-9CC70CD2E110}"/>
              </a:ext>
            </a:extLst>
          </p:cNvPr>
          <p:cNvSpPr/>
          <p:nvPr/>
        </p:nvSpPr>
        <p:spPr>
          <a:xfrm>
            <a:off x="-9520" y="14870"/>
            <a:ext cx="9403838" cy="5143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462A74F-4F97-E226-D060-99C82F9BA63B}"/>
              </a:ext>
            </a:extLst>
          </p:cNvPr>
          <p:cNvSpPr/>
          <p:nvPr/>
        </p:nvSpPr>
        <p:spPr>
          <a:xfrm rot="5400000">
            <a:off x="-131318" y="2617864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rgbClr val="77FFFF"/>
              </a:gs>
              <a:gs pos="100000">
                <a:srgbClr val="63E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robot with a computer&#10;&#10;Description automatically generated">
            <a:extLst>
              <a:ext uri="{FF2B5EF4-FFF2-40B4-BE49-F238E27FC236}">
                <a16:creationId xmlns:a16="http://schemas.microsoft.com/office/drawing/2014/main" id="{03579658-AA8F-6B8F-78BE-2F8193253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98" b="91097" l="9857" r="91097">
                        <a14:foregroundMark x1="44674" y1="46423" x2="53577" y2="49921"/>
                        <a14:foregroundMark x1="45469" y1="35930" x2="49762" y2="38951"/>
                        <a14:foregroundMark x1="50079" y1="21781" x2="63116" y2="29412"/>
                        <a14:foregroundMark x1="46741" y1="23529" x2="54690" y2="24006"/>
                        <a14:foregroundMark x1="65978" y1="13672" x2="66614" y2="3657"/>
                        <a14:foregroundMark x1="66614" y1="3657" x2="66455" y2="3498"/>
                        <a14:foregroundMark x1="45151" y1="43720" x2="59777" y2="58188"/>
                        <a14:foregroundMark x1="36725" y1="56439" x2="51510" y2="65501"/>
                        <a14:foregroundMark x1="44992" y1="69157" x2="42289" y2="66773"/>
                        <a14:foregroundMark x1="89507" y1="65183" x2="91097" y2="67568"/>
                        <a14:foregroundMark x1="23370" y1="44833" x2="28458" y2="35294"/>
                        <a14:foregroundMark x1="28458" y1="35294" x2="28617" y2="34181"/>
                        <a14:foregroundMark x1="30684" y1="34181" x2="35453" y2="31161"/>
                        <a14:foregroundMark x1="22099" y1="47059" x2="26232" y2="47377"/>
                        <a14:foregroundMark x1="15898" y1="48013" x2="18601" y2="47854"/>
                        <a14:foregroundMark x1="68203" y1="67568" x2="70111" y2="63434"/>
                        <a14:foregroundMark x1="67727" y1="67568" x2="68203" y2="66614"/>
                        <a14:foregroundMark x1="66137" y1="8585" x2="66137" y2="4928"/>
                        <a14:foregroundMark x1="51828" y1="89348" x2="61367" y2="91097"/>
                        <a14:foregroundMark x1="61367" y1="91097" x2="65819" y2="87122"/>
                        <a14:foregroundMark x1="65819" y1="65660" x2="69952" y2="60572"/>
                        <a14:foregroundMark x1="27027" y1="45787" x2="30843" y2="41971"/>
                        <a14:foregroundMark x1="29253" y1="37679" x2="31320" y2="42130"/>
                        <a14:foregroundMark x1="31797" y1="43402" x2="33863" y2="43402"/>
                        <a14:foregroundMark x1="32909" y1="41494" x2="33704" y2="45151"/>
                        <a14:foregroundMark x1="77901" y1="78060" x2="80445" y2="74881"/>
                        <a14:foregroundMark x1="79491" y1="79809" x2="80763" y2="75676"/>
                        <a14:backgroundMark x1="78855" y1="51987" x2="79491" y2="54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879" y="1418814"/>
            <a:ext cx="3684615" cy="3684615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1532B1-20D1-10B2-BF84-7D7BDBBFBD0F}"/>
              </a:ext>
            </a:extLst>
          </p:cNvPr>
          <p:cNvSpPr/>
          <p:nvPr/>
        </p:nvSpPr>
        <p:spPr>
          <a:xfrm rot="5400000">
            <a:off x="-226540" y="384333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DC18D-C700-23E7-2824-D95F763D28DC}"/>
              </a:ext>
            </a:extLst>
          </p:cNvPr>
          <p:cNvSpPr/>
          <p:nvPr/>
        </p:nvSpPr>
        <p:spPr>
          <a:xfrm rot="5400000">
            <a:off x="35773" y="462392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AD650-C945-16C9-E9BF-40DD4DE7513E}"/>
              </a:ext>
            </a:extLst>
          </p:cNvPr>
          <p:cNvSpPr/>
          <p:nvPr/>
        </p:nvSpPr>
        <p:spPr>
          <a:xfrm rot="5400000">
            <a:off x="294368" y="551602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A729D-8441-B0D3-00C4-C5802986884C}"/>
              </a:ext>
            </a:extLst>
          </p:cNvPr>
          <p:cNvSpPr/>
          <p:nvPr/>
        </p:nvSpPr>
        <p:spPr>
          <a:xfrm rot="5400000">
            <a:off x="556680" y="637093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22AF8A-77B5-AF5F-A034-378F0AD1E727}"/>
              </a:ext>
            </a:extLst>
          </p:cNvPr>
          <p:cNvSpPr/>
          <p:nvPr/>
        </p:nvSpPr>
        <p:spPr>
          <a:xfrm>
            <a:off x="265430" y="235664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1A79615C-5B15-926D-2F80-E63D423AEC78}"/>
              </a:ext>
            </a:extLst>
          </p:cNvPr>
          <p:cNvSpPr/>
          <p:nvPr/>
        </p:nvSpPr>
        <p:spPr>
          <a:xfrm>
            <a:off x="59825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460D29AB-207A-1B98-B8DB-2BEA3A80CF90}"/>
              </a:ext>
            </a:extLst>
          </p:cNvPr>
          <p:cNvSpPr/>
          <p:nvPr/>
        </p:nvSpPr>
        <p:spPr>
          <a:xfrm>
            <a:off x="268398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6A11B2E-5E6F-5A25-E4BD-54A0E4B5CC39}"/>
              </a:ext>
            </a:extLst>
          </p:cNvPr>
          <p:cNvSpPr/>
          <p:nvPr/>
        </p:nvSpPr>
        <p:spPr>
          <a:xfrm>
            <a:off x="476971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B727BF4-7BD8-1669-DCA3-2BCB1E1C24A0}"/>
              </a:ext>
            </a:extLst>
          </p:cNvPr>
          <p:cNvSpPr/>
          <p:nvPr/>
        </p:nvSpPr>
        <p:spPr>
          <a:xfrm>
            <a:off x="685544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3FBE9F7-1C0E-D027-4AB4-DF897C571245}"/>
              </a:ext>
            </a:extLst>
          </p:cNvPr>
          <p:cNvSpPr/>
          <p:nvPr/>
        </p:nvSpPr>
        <p:spPr>
          <a:xfrm>
            <a:off x="5982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90B6F290-AB77-37B0-8A49-E604BA7C227E}"/>
              </a:ext>
            </a:extLst>
          </p:cNvPr>
          <p:cNvSpPr/>
          <p:nvPr/>
        </p:nvSpPr>
        <p:spPr>
          <a:xfrm>
            <a:off x="26565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EEBAA9A-EC4D-B213-DCFD-D0059C914D7B}"/>
              </a:ext>
            </a:extLst>
          </p:cNvPr>
          <p:cNvSpPr/>
          <p:nvPr/>
        </p:nvSpPr>
        <p:spPr>
          <a:xfrm>
            <a:off x="476970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EEF62A2A-B122-BCC6-FBBD-4BC4D4802F51}"/>
              </a:ext>
            </a:extLst>
          </p:cNvPr>
          <p:cNvSpPr/>
          <p:nvPr/>
        </p:nvSpPr>
        <p:spPr>
          <a:xfrm>
            <a:off x="685543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390279-582C-BF5F-E015-E8D3ED2D9673}"/>
              </a:ext>
            </a:extLst>
          </p:cNvPr>
          <p:cNvSpPr txBox="1"/>
          <p:nvPr/>
        </p:nvSpPr>
        <p:spPr>
          <a:xfrm>
            <a:off x="686910" y="1043922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C0028885-A0C4-C422-57DC-74D4DD935623}"/>
              </a:ext>
            </a:extLst>
          </p:cNvPr>
          <p:cNvSpPr/>
          <p:nvPr/>
        </p:nvSpPr>
        <p:spPr>
          <a:xfrm>
            <a:off x="8588489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F958B41B-87EC-DE94-0205-503708CBA5C6}"/>
              </a:ext>
            </a:extLst>
          </p:cNvPr>
          <p:cNvSpPr/>
          <p:nvPr/>
        </p:nvSpPr>
        <p:spPr>
          <a:xfrm>
            <a:off x="8588489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07E475AD-2160-DFAF-680A-22E6A7DC33FF}"/>
              </a:ext>
            </a:extLst>
          </p:cNvPr>
          <p:cNvSpPr/>
          <p:nvPr/>
        </p:nvSpPr>
        <p:spPr>
          <a:xfrm>
            <a:off x="8588489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6B150B7-E776-984B-DFEC-2518099F8AB1}"/>
              </a:ext>
            </a:extLst>
          </p:cNvPr>
          <p:cNvSpPr/>
          <p:nvPr/>
        </p:nvSpPr>
        <p:spPr>
          <a:xfrm>
            <a:off x="8588489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777DB131-71AF-8659-1B6A-E5972188B1FC}"/>
              </a:ext>
            </a:extLst>
          </p:cNvPr>
          <p:cNvSpPr/>
          <p:nvPr/>
        </p:nvSpPr>
        <p:spPr>
          <a:xfrm>
            <a:off x="8588489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9EC7176-1E70-5072-4AC7-E7AEF564ED87}"/>
              </a:ext>
            </a:extLst>
          </p:cNvPr>
          <p:cNvSpPr/>
          <p:nvPr/>
        </p:nvSpPr>
        <p:spPr>
          <a:xfrm>
            <a:off x="8915448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F1FDE5C0-2B60-5CD2-56E0-7BE66A91BF1F}"/>
              </a:ext>
            </a:extLst>
          </p:cNvPr>
          <p:cNvSpPr/>
          <p:nvPr/>
        </p:nvSpPr>
        <p:spPr>
          <a:xfrm>
            <a:off x="8915448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85A3B65F-781D-6184-5622-F95408879F5A}"/>
              </a:ext>
            </a:extLst>
          </p:cNvPr>
          <p:cNvSpPr/>
          <p:nvPr/>
        </p:nvSpPr>
        <p:spPr>
          <a:xfrm>
            <a:off x="8915448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DB3DBA6B-F9CE-62A5-55E8-F8B48DEDE290}"/>
              </a:ext>
            </a:extLst>
          </p:cNvPr>
          <p:cNvSpPr/>
          <p:nvPr/>
        </p:nvSpPr>
        <p:spPr>
          <a:xfrm>
            <a:off x="8915448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AF0B03E-130C-F2F2-9869-EFB928245777}"/>
              </a:ext>
            </a:extLst>
          </p:cNvPr>
          <p:cNvSpPr/>
          <p:nvPr/>
        </p:nvSpPr>
        <p:spPr>
          <a:xfrm>
            <a:off x="8915448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0CF342-03E5-3A9D-8F32-C3B4D9C7D3CD}"/>
              </a:ext>
            </a:extLst>
          </p:cNvPr>
          <p:cNvSpPr/>
          <p:nvPr/>
        </p:nvSpPr>
        <p:spPr>
          <a:xfrm>
            <a:off x="8479415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7B9124D-2B54-52DF-4905-73C6E815A0A4}"/>
              </a:ext>
            </a:extLst>
          </p:cNvPr>
          <p:cNvSpPr/>
          <p:nvPr/>
        </p:nvSpPr>
        <p:spPr>
          <a:xfrm rot="16200000">
            <a:off x="8562519" y="2203787"/>
            <a:ext cx="762439" cy="557952"/>
          </a:xfrm>
          <a:prstGeom prst="triangle">
            <a:avLst>
              <a:gd name="adj" fmla="val 40801"/>
            </a:avLst>
          </a:prstGeom>
          <a:solidFill>
            <a:srgbClr val="77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26A1F-652C-C364-87BF-9FEFD843C312}"/>
              </a:ext>
            </a:extLst>
          </p:cNvPr>
          <p:cNvSpPr txBox="1"/>
          <p:nvPr/>
        </p:nvSpPr>
        <p:spPr>
          <a:xfrm>
            <a:off x="4266307" y="756290"/>
            <a:ext cx="32250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Advanced: 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Interaction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Documentation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Vital Signs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Medication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Sanitation</a:t>
            </a:r>
          </a:p>
          <a:p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Use: -</a:t>
            </a:r>
          </a:p>
          <a:p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Nursing Homes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Camps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Personal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General Ward</a:t>
            </a:r>
          </a:p>
        </p:txBody>
      </p:sp>
    </p:spTree>
    <p:extLst>
      <p:ext uri="{BB962C8B-B14F-4D97-AF65-F5344CB8AC3E}">
        <p14:creationId xmlns:p14="http://schemas.microsoft.com/office/powerpoint/2010/main" val="380518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EE2585F-EF3A-2EDE-F26F-7C9111ADE7F6}"/>
              </a:ext>
            </a:extLst>
          </p:cNvPr>
          <p:cNvGrpSpPr/>
          <p:nvPr/>
        </p:nvGrpSpPr>
        <p:grpSpPr>
          <a:xfrm rot="8156401">
            <a:off x="2376789" y="714243"/>
            <a:ext cx="3735895" cy="3715016"/>
            <a:chOff x="2577512" y="834681"/>
            <a:chExt cx="3493663" cy="3474138"/>
          </a:xfrm>
        </p:grpSpPr>
        <p:pic>
          <p:nvPicPr>
            <p:cNvPr id="29" name="Picture 28" descr="4,282 Waiting Room Crowded Images, Stock Photos, 3D objects, &amp; Vectors |  Shutterstock">
              <a:extLst>
                <a:ext uri="{FF2B5EF4-FFF2-40B4-BE49-F238E27FC236}">
                  <a16:creationId xmlns:a16="http://schemas.microsoft.com/office/drawing/2014/main" id="{4452FAF7-C4B5-7984-1F95-35B57F822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0" t="3673" r="3961" b="5983"/>
            <a:stretch/>
          </p:blipFill>
          <p:spPr bwMode="auto">
            <a:xfrm>
              <a:off x="2577512" y="841982"/>
              <a:ext cx="1706880" cy="1689533"/>
            </a:xfrm>
            <a:custGeom>
              <a:avLst/>
              <a:gdLst>
                <a:gd name="connsiteX0" fmla="*/ 1476440 w 1706880"/>
                <a:gd name="connsiteY0" fmla="*/ 0 h 1689533"/>
                <a:gd name="connsiteX1" fmla="*/ 1706880 w 1706880"/>
                <a:gd name="connsiteY1" fmla="*/ 0 h 1689533"/>
                <a:gd name="connsiteX2" fmla="*/ 1706880 w 1706880"/>
                <a:gd name="connsiteY2" fmla="*/ 585852 h 1689533"/>
                <a:gd name="connsiteX3" fmla="*/ 651967 w 1706880"/>
                <a:gd name="connsiteY3" fmla="*/ 1640765 h 1689533"/>
                <a:gd name="connsiteX4" fmla="*/ 654429 w 1706880"/>
                <a:gd name="connsiteY4" fmla="*/ 1689533 h 1689533"/>
                <a:gd name="connsiteX5" fmla="*/ 0 w 1706880"/>
                <a:gd name="connsiteY5" fmla="*/ 1689533 h 1689533"/>
                <a:gd name="connsiteX6" fmla="*/ 1362884 w 1706880"/>
                <a:gd name="connsiteY6" fmla="*/ 17331 h 16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6880" h="1689533">
                  <a:moveTo>
                    <a:pt x="1476440" y="0"/>
                  </a:moveTo>
                  <a:lnTo>
                    <a:pt x="1706880" y="0"/>
                  </a:lnTo>
                  <a:lnTo>
                    <a:pt x="1706880" y="585852"/>
                  </a:lnTo>
                  <a:cubicBezTo>
                    <a:pt x="1124268" y="585852"/>
                    <a:pt x="651967" y="1058153"/>
                    <a:pt x="651967" y="1640765"/>
                  </a:cubicBezTo>
                  <a:lnTo>
                    <a:pt x="654429" y="1689533"/>
                  </a:lnTo>
                  <a:lnTo>
                    <a:pt x="0" y="1689533"/>
                  </a:lnTo>
                  <a:cubicBezTo>
                    <a:pt x="0" y="864685"/>
                    <a:pt x="585088" y="176491"/>
                    <a:pt x="1362884" y="17331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Overworked doctors and nurses 'terrified of making a mistake' | UK  Healthcare News">
              <a:extLst>
                <a:ext uri="{FF2B5EF4-FFF2-40B4-BE49-F238E27FC236}">
                  <a16:creationId xmlns:a16="http://schemas.microsoft.com/office/drawing/2014/main" id="{706840BD-FD65-81E8-1DC8-3F6096C234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0" t="15052" r="24879" b="2490"/>
            <a:stretch/>
          </p:blipFill>
          <p:spPr bwMode="auto">
            <a:xfrm>
              <a:off x="4387398" y="834681"/>
              <a:ext cx="1683777" cy="1705713"/>
            </a:xfrm>
            <a:custGeom>
              <a:avLst/>
              <a:gdLst>
                <a:gd name="connsiteX0" fmla="*/ 0 w 1683777"/>
                <a:gd name="connsiteY0" fmla="*/ 0 h 1705713"/>
                <a:gd name="connsiteX1" fmla="*/ 151416 w 1683777"/>
                <a:gd name="connsiteY1" fmla="*/ 7645 h 1705713"/>
                <a:gd name="connsiteX2" fmla="*/ 1683777 w 1683777"/>
                <a:gd name="connsiteY2" fmla="*/ 1705713 h 1705713"/>
                <a:gd name="connsiteX3" fmla="*/ 1029347 w 1683777"/>
                <a:gd name="connsiteY3" fmla="*/ 1705713 h 1705713"/>
                <a:gd name="connsiteX4" fmla="*/ 1031810 w 1683777"/>
                <a:gd name="connsiteY4" fmla="*/ 1656945 h 1705713"/>
                <a:gd name="connsiteX5" fmla="*/ 84756 w 1683777"/>
                <a:gd name="connsiteY5" fmla="*/ 607478 h 1705713"/>
                <a:gd name="connsiteX6" fmla="*/ 0 w 1683777"/>
                <a:gd name="connsiteY6" fmla="*/ 603199 h 170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777" h="1705713">
                  <a:moveTo>
                    <a:pt x="0" y="0"/>
                  </a:moveTo>
                  <a:lnTo>
                    <a:pt x="151416" y="7645"/>
                  </a:lnTo>
                  <a:cubicBezTo>
                    <a:pt x="1012121" y="95055"/>
                    <a:pt x="1683777" y="821947"/>
                    <a:pt x="1683777" y="1705713"/>
                  </a:cubicBezTo>
                  <a:lnTo>
                    <a:pt x="1029347" y="1705713"/>
                  </a:lnTo>
                  <a:lnTo>
                    <a:pt x="1031810" y="1656945"/>
                  </a:lnTo>
                  <a:cubicBezTo>
                    <a:pt x="1031810" y="1110746"/>
                    <a:pt x="616702" y="661501"/>
                    <a:pt x="84756" y="607478"/>
                  </a:cubicBezTo>
                  <a:lnTo>
                    <a:pt x="0" y="6031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Managing difficult interactions with patients - Avant by doctors for doctors">
              <a:extLst>
                <a:ext uri="{FF2B5EF4-FFF2-40B4-BE49-F238E27FC236}">
                  <a16:creationId xmlns:a16="http://schemas.microsoft.com/office/drawing/2014/main" id="{88751210-6B39-DF7B-7F67-9F1195EED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8" t="-580" r="-69" b="702"/>
            <a:stretch/>
          </p:blipFill>
          <p:spPr bwMode="auto">
            <a:xfrm rot="5400000">
              <a:off x="4389942" y="2629648"/>
              <a:ext cx="1665420" cy="1692921"/>
            </a:xfrm>
            <a:custGeom>
              <a:avLst/>
              <a:gdLst>
                <a:gd name="connsiteX0" fmla="*/ 0 w 1665420"/>
                <a:gd name="connsiteY0" fmla="*/ 0 h 1692921"/>
                <a:gd name="connsiteX1" fmla="*/ 133659 w 1665420"/>
                <a:gd name="connsiteY1" fmla="*/ 6749 h 1692921"/>
                <a:gd name="connsiteX2" fmla="*/ 1657208 w 1665420"/>
                <a:gd name="connsiteY2" fmla="*/ 1530299 h 1692921"/>
                <a:gd name="connsiteX3" fmla="*/ 1665420 w 1665420"/>
                <a:gd name="connsiteY3" fmla="*/ 1692921 h 1692921"/>
                <a:gd name="connsiteX4" fmla="*/ 964161 w 1665420"/>
                <a:gd name="connsiteY4" fmla="*/ 1692921 h 1692921"/>
                <a:gd name="connsiteX5" fmla="*/ 946410 w 1665420"/>
                <a:gd name="connsiteY5" fmla="*/ 1505120 h 1692921"/>
                <a:gd name="connsiteX6" fmla="*/ 18231 w 1665420"/>
                <a:gd name="connsiteY6" fmla="*/ 655351 h 1692921"/>
                <a:gd name="connsiteX7" fmla="*/ 0 w 1665420"/>
                <a:gd name="connsiteY7" fmla="*/ 654430 h 169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5420" h="1692921">
                  <a:moveTo>
                    <a:pt x="0" y="0"/>
                  </a:moveTo>
                  <a:lnTo>
                    <a:pt x="133659" y="6749"/>
                  </a:lnTo>
                  <a:cubicBezTo>
                    <a:pt x="936983" y="88331"/>
                    <a:pt x="1575626" y="726974"/>
                    <a:pt x="1657208" y="1530299"/>
                  </a:cubicBezTo>
                  <a:lnTo>
                    <a:pt x="1665420" y="1692921"/>
                  </a:lnTo>
                  <a:lnTo>
                    <a:pt x="964161" y="1692921"/>
                  </a:lnTo>
                  <a:lnTo>
                    <a:pt x="946410" y="1505120"/>
                  </a:lnTo>
                  <a:cubicBezTo>
                    <a:pt x="859683" y="1052482"/>
                    <a:pt x="483684" y="702620"/>
                    <a:pt x="18231" y="655351"/>
                  </a:cubicBezTo>
                  <a:lnTo>
                    <a:pt x="0" y="65443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Female nurse puts on protective gloves. Personal protective equipment in the fight against Coronavirus disease .">
              <a:extLst>
                <a:ext uri="{FF2B5EF4-FFF2-40B4-BE49-F238E27FC236}">
                  <a16:creationId xmlns:a16="http://schemas.microsoft.com/office/drawing/2014/main" id="{DDE83D3E-E4FE-1373-B687-8291BD1F5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9" r="32353" b="1917"/>
            <a:stretch/>
          </p:blipFill>
          <p:spPr bwMode="auto">
            <a:xfrm rot="10800000">
              <a:off x="2579684" y="2600366"/>
              <a:ext cx="1706880" cy="1706880"/>
            </a:xfrm>
            <a:custGeom>
              <a:avLst/>
              <a:gdLst>
                <a:gd name="connsiteX0" fmla="*/ 0 w 1706880"/>
                <a:gd name="connsiteY0" fmla="*/ 0 h 1706880"/>
                <a:gd name="connsiteX1" fmla="*/ 1706880 w 1706880"/>
                <a:gd name="connsiteY1" fmla="*/ 1706880 h 1706880"/>
                <a:gd name="connsiteX2" fmla="*/ 1046638 w 1706880"/>
                <a:gd name="connsiteY2" fmla="*/ 1706880 h 1706880"/>
                <a:gd name="connsiteX3" fmla="*/ 1042762 w 1706880"/>
                <a:gd name="connsiteY3" fmla="*/ 1630110 h 1706880"/>
                <a:gd name="connsiteX4" fmla="*/ 101154 w 1706880"/>
                <a:gd name="connsiteY4" fmla="*/ 688503 h 1706880"/>
                <a:gd name="connsiteX5" fmla="*/ 0 w 1706880"/>
                <a:gd name="connsiteY5" fmla="*/ 683395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0" h="1706880">
                  <a:moveTo>
                    <a:pt x="0" y="0"/>
                  </a:moveTo>
                  <a:cubicBezTo>
                    <a:pt x="942684" y="0"/>
                    <a:pt x="1706880" y="764196"/>
                    <a:pt x="1706880" y="1706880"/>
                  </a:cubicBezTo>
                  <a:lnTo>
                    <a:pt x="1046638" y="1706880"/>
                  </a:lnTo>
                  <a:lnTo>
                    <a:pt x="1042762" y="1630110"/>
                  </a:lnTo>
                  <a:cubicBezTo>
                    <a:pt x="992341" y="1133627"/>
                    <a:pt x="597637" y="738923"/>
                    <a:pt x="101154" y="688503"/>
                  </a:cubicBezTo>
                  <a:lnTo>
                    <a:pt x="0" y="683395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46473-CCB3-F80C-53B9-7534B5303011}"/>
              </a:ext>
            </a:extLst>
          </p:cNvPr>
          <p:cNvSpPr txBox="1"/>
          <p:nvPr/>
        </p:nvSpPr>
        <p:spPr>
          <a:xfrm>
            <a:off x="3594572" y="2473457"/>
            <a:ext cx="160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43440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BE2-4346-41FD-316E-9CC70CD2E110}"/>
              </a:ext>
            </a:extLst>
          </p:cNvPr>
          <p:cNvSpPr/>
          <p:nvPr/>
        </p:nvSpPr>
        <p:spPr>
          <a:xfrm>
            <a:off x="3172895" y="14870"/>
            <a:ext cx="3070302" cy="5143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462A74F-4F97-E226-D060-99C82F9BA63B}"/>
              </a:ext>
            </a:extLst>
          </p:cNvPr>
          <p:cNvSpPr/>
          <p:nvPr/>
        </p:nvSpPr>
        <p:spPr>
          <a:xfrm rot="5400000">
            <a:off x="3038602" y="2617864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rgbClr val="77FFFF"/>
              </a:gs>
              <a:gs pos="100000">
                <a:srgbClr val="63E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1532B1-20D1-10B2-BF84-7D7BDBBFBD0F}"/>
              </a:ext>
            </a:extLst>
          </p:cNvPr>
          <p:cNvSpPr/>
          <p:nvPr/>
        </p:nvSpPr>
        <p:spPr>
          <a:xfrm rot="5400000">
            <a:off x="2943380" y="384333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DC18D-C700-23E7-2824-D95F763D28DC}"/>
              </a:ext>
            </a:extLst>
          </p:cNvPr>
          <p:cNvSpPr/>
          <p:nvPr/>
        </p:nvSpPr>
        <p:spPr>
          <a:xfrm rot="5400000">
            <a:off x="3205693" y="462392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AD650-C945-16C9-E9BF-40DD4DE7513E}"/>
              </a:ext>
            </a:extLst>
          </p:cNvPr>
          <p:cNvSpPr/>
          <p:nvPr/>
        </p:nvSpPr>
        <p:spPr>
          <a:xfrm rot="5400000">
            <a:off x="3464288" y="551602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A729D-8441-B0D3-00C4-C5802986884C}"/>
              </a:ext>
            </a:extLst>
          </p:cNvPr>
          <p:cNvSpPr/>
          <p:nvPr/>
        </p:nvSpPr>
        <p:spPr>
          <a:xfrm rot="5400000">
            <a:off x="3726600" y="637093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22AF8A-77B5-AF5F-A034-378F0AD1E727}"/>
              </a:ext>
            </a:extLst>
          </p:cNvPr>
          <p:cNvSpPr/>
          <p:nvPr/>
        </p:nvSpPr>
        <p:spPr>
          <a:xfrm>
            <a:off x="3435350" y="235664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EACB53A-2631-9B76-C136-4D2EC7BB2F3F}"/>
              </a:ext>
            </a:extLst>
          </p:cNvPr>
          <p:cNvSpPr/>
          <p:nvPr/>
        </p:nvSpPr>
        <p:spPr>
          <a:xfrm>
            <a:off x="5608973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48820FD3-5D59-F5B2-A1FE-9EC6F23B4D92}"/>
              </a:ext>
            </a:extLst>
          </p:cNvPr>
          <p:cNvSpPr/>
          <p:nvPr/>
        </p:nvSpPr>
        <p:spPr>
          <a:xfrm>
            <a:off x="5608973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52C0378-FD90-B570-BBA6-446EF5E39551}"/>
              </a:ext>
            </a:extLst>
          </p:cNvPr>
          <p:cNvSpPr/>
          <p:nvPr/>
        </p:nvSpPr>
        <p:spPr>
          <a:xfrm>
            <a:off x="560897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0B0E39D-70D3-2E67-4AB9-714B11210FFC}"/>
              </a:ext>
            </a:extLst>
          </p:cNvPr>
          <p:cNvSpPr/>
          <p:nvPr/>
        </p:nvSpPr>
        <p:spPr>
          <a:xfrm>
            <a:off x="560897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F05927B5-84CF-1B5A-1073-D108AE326EA2}"/>
              </a:ext>
            </a:extLst>
          </p:cNvPr>
          <p:cNvSpPr/>
          <p:nvPr/>
        </p:nvSpPr>
        <p:spPr>
          <a:xfrm>
            <a:off x="5608973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4A4DA01B-C782-A681-25B2-C2460B43D1D7}"/>
              </a:ext>
            </a:extLst>
          </p:cNvPr>
          <p:cNvSpPr/>
          <p:nvPr/>
        </p:nvSpPr>
        <p:spPr>
          <a:xfrm>
            <a:off x="5935932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B8927070-341F-6AA1-2868-7A35DECBAAB1}"/>
              </a:ext>
            </a:extLst>
          </p:cNvPr>
          <p:cNvSpPr/>
          <p:nvPr/>
        </p:nvSpPr>
        <p:spPr>
          <a:xfrm>
            <a:off x="5935932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26F1059A-48D3-C533-D7BE-14E77C337215}"/>
              </a:ext>
            </a:extLst>
          </p:cNvPr>
          <p:cNvSpPr/>
          <p:nvPr/>
        </p:nvSpPr>
        <p:spPr>
          <a:xfrm>
            <a:off x="5935932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3820F0C-0A69-2D4D-8558-0A1DCD1228C2}"/>
              </a:ext>
            </a:extLst>
          </p:cNvPr>
          <p:cNvSpPr/>
          <p:nvPr/>
        </p:nvSpPr>
        <p:spPr>
          <a:xfrm>
            <a:off x="5935932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5E1089-2B1B-F4F7-15A5-CB34CEAB8D41}"/>
              </a:ext>
            </a:extLst>
          </p:cNvPr>
          <p:cNvSpPr/>
          <p:nvPr/>
        </p:nvSpPr>
        <p:spPr>
          <a:xfrm>
            <a:off x="5935932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1A79615C-5B15-926D-2F80-E63D423AEC78}"/>
              </a:ext>
            </a:extLst>
          </p:cNvPr>
          <p:cNvSpPr/>
          <p:nvPr/>
        </p:nvSpPr>
        <p:spPr>
          <a:xfrm>
            <a:off x="3229745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460D29AB-207A-1B98-B8DB-2BEA3A80CF90}"/>
              </a:ext>
            </a:extLst>
          </p:cNvPr>
          <p:cNvSpPr/>
          <p:nvPr/>
        </p:nvSpPr>
        <p:spPr>
          <a:xfrm>
            <a:off x="3438318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6A11B2E-5E6F-5A25-E4BD-54A0E4B5CC39}"/>
              </a:ext>
            </a:extLst>
          </p:cNvPr>
          <p:cNvSpPr/>
          <p:nvPr/>
        </p:nvSpPr>
        <p:spPr>
          <a:xfrm>
            <a:off x="3646891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B727BF4-7BD8-1669-DCA3-2BCB1E1C24A0}"/>
              </a:ext>
            </a:extLst>
          </p:cNvPr>
          <p:cNvSpPr/>
          <p:nvPr/>
        </p:nvSpPr>
        <p:spPr>
          <a:xfrm>
            <a:off x="3855464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3FBE9F7-1C0E-D027-4AB4-DF897C571245}"/>
              </a:ext>
            </a:extLst>
          </p:cNvPr>
          <p:cNvSpPr/>
          <p:nvPr/>
        </p:nvSpPr>
        <p:spPr>
          <a:xfrm>
            <a:off x="32297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90B6F290-AB77-37B0-8A49-E604BA7C227E}"/>
              </a:ext>
            </a:extLst>
          </p:cNvPr>
          <p:cNvSpPr/>
          <p:nvPr/>
        </p:nvSpPr>
        <p:spPr>
          <a:xfrm>
            <a:off x="3435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EEBAA9A-EC4D-B213-DCFD-D0059C914D7B}"/>
              </a:ext>
            </a:extLst>
          </p:cNvPr>
          <p:cNvSpPr/>
          <p:nvPr/>
        </p:nvSpPr>
        <p:spPr>
          <a:xfrm>
            <a:off x="3646890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EEF62A2A-B122-BCC6-FBBD-4BC4D4802F51}"/>
              </a:ext>
            </a:extLst>
          </p:cNvPr>
          <p:cNvSpPr/>
          <p:nvPr/>
        </p:nvSpPr>
        <p:spPr>
          <a:xfrm>
            <a:off x="3855463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46F42B5-9E09-667B-5D59-474A20D122CB}"/>
              </a:ext>
            </a:extLst>
          </p:cNvPr>
          <p:cNvSpPr/>
          <p:nvPr/>
        </p:nvSpPr>
        <p:spPr>
          <a:xfrm>
            <a:off x="5499899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390279-582C-BF5F-E015-E8D3ED2D9673}"/>
              </a:ext>
            </a:extLst>
          </p:cNvPr>
          <p:cNvSpPr txBox="1"/>
          <p:nvPr/>
        </p:nvSpPr>
        <p:spPr>
          <a:xfrm>
            <a:off x="3847825" y="1102494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522B706-5B29-7B64-3543-AEDE2DD59024}"/>
              </a:ext>
            </a:extLst>
          </p:cNvPr>
          <p:cNvSpPr/>
          <p:nvPr/>
        </p:nvSpPr>
        <p:spPr>
          <a:xfrm rot="16200000">
            <a:off x="5583003" y="2203787"/>
            <a:ext cx="762439" cy="557952"/>
          </a:xfrm>
          <a:prstGeom prst="triangle">
            <a:avLst>
              <a:gd name="adj" fmla="val 40801"/>
            </a:avLst>
          </a:prstGeom>
          <a:solidFill>
            <a:srgbClr val="77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52BD29-1A74-C11B-CDBC-9F885DAE07A3}"/>
              </a:ext>
            </a:extLst>
          </p:cNvPr>
          <p:cNvSpPr/>
          <p:nvPr/>
        </p:nvSpPr>
        <p:spPr>
          <a:xfrm>
            <a:off x="0" y="0"/>
            <a:ext cx="3070302" cy="51360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B8DD1D-3C69-3748-FCE7-D61D0B293AAB}"/>
              </a:ext>
            </a:extLst>
          </p:cNvPr>
          <p:cNvSpPr/>
          <p:nvPr/>
        </p:nvSpPr>
        <p:spPr>
          <a:xfrm>
            <a:off x="6330140" y="7435"/>
            <a:ext cx="3070302" cy="5136065"/>
          </a:xfrm>
          <a:prstGeom prst="rect">
            <a:avLst/>
          </a:prstGeom>
          <a:solidFill>
            <a:srgbClr val="CE8A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05" name="Freeform: Shape 21504">
            <a:extLst>
              <a:ext uri="{FF2B5EF4-FFF2-40B4-BE49-F238E27FC236}">
                <a16:creationId xmlns:a16="http://schemas.microsoft.com/office/drawing/2014/main" id="{9CA35BE1-C3EC-BCD1-92AC-99A5BC2B58F2}"/>
              </a:ext>
            </a:extLst>
          </p:cNvPr>
          <p:cNvSpPr/>
          <p:nvPr/>
        </p:nvSpPr>
        <p:spPr>
          <a:xfrm rot="5400000">
            <a:off x="-237210" y="36890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7" name="Freeform: Shape 21506">
            <a:extLst>
              <a:ext uri="{FF2B5EF4-FFF2-40B4-BE49-F238E27FC236}">
                <a16:creationId xmlns:a16="http://schemas.microsoft.com/office/drawing/2014/main" id="{355CA594-30CF-AF36-3F7E-5B8A2610D0E1}"/>
              </a:ext>
            </a:extLst>
          </p:cNvPr>
          <p:cNvSpPr/>
          <p:nvPr/>
        </p:nvSpPr>
        <p:spPr>
          <a:xfrm rot="5400000">
            <a:off x="25103" y="44696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8" name="Freeform: Shape 21507">
            <a:extLst>
              <a:ext uri="{FF2B5EF4-FFF2-40B4-BE49-F238E27FC236}">
                <a16:creationId xmlns:a16="http://schemas.microsoft.com/office/drawing/2014/main" id="{2780E66C-2A89-FDEF-D0DE-AE5A88B0BD4E}"/>
              </a:ext>
            </a:extLst>
          </p:cNvPr>
          <p:cNvSpPr/>
          <p:nvPr/>
        </p:nvSpPr>
        <p:spPr>
          <a:xfrm rot="5400000">
            <a:off x="283698" y="53617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09" name="Freeform: Shape 21508">
            <a:extLst>
              <a:ext uri="{FF2B5EF4-FFF2-40B4-BE49-F238E27FC236}">
                <a16:creationId xmlns:a16="http://schemas.microsoft.com/office/drawing/2014/main" id="{C4C06994-3175-8C03-45D6-CF7BD23B131A}"/>
              </a:ext>
            </a:extLst>
          </p:cNvPr>
          <p:cNvSpPr/>
          <p:nvPr/>
        </p:nvSpPr>
        <p:spPr>
          <a:xfrm rot="5400000">
            <a:off x="546010" y="62166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10" name="Freeform: Shape 21509">
            <a:extLst>
              <a:ext uri="{FF2B5EF4-FFF2-40B4-BE49-F238E27FC236}">
                <a16:creationId xmlns:a16="http://schemas.microsoft.com/office/drawing/2014/main" id="{0154875D-52E2-38D4-37E4-04F6A43A3A6F}"/>
              </a:ext>
            </a:extLst>
          </p:cNvPr>
          <p:cNvSpPr/>
          <p:nvPr/>
        </p:nvSpPr>
        <p:spPr>
          <a:xfrm>
            <a:off x="254760" y="24309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1" name="Multiplication Sign 21510">
            <a:extLst>
              <a:ext uri="{FF2B5EF4-FFF2-40B4-BE49-F238E27FC236}">
                <a16:creationId xmlns:a16="http://schemas.microsoft.com/office/drawing/2014/main" id="{36E5624B-A8FB-A9F9-178D-19E58EFF945F}"/>
              </a:ext>
            </a:extLst>
          </p:cNvPr>
          <p:cNvSpPr/>
          <p:nvPr/>
        </p:nvSpPr>
        <p:spPr>
          <a:xfrm>
            <a:off x="2424935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2" name="Multiplication Sign 21511">
            <a:extLst>
              <a:ext uri="{FF2B5EF4-FFF2-40B4-BE49-F238E27FC236}">
                <a16:creationId xmlns:a16="http://schemas.microsoft.com/office/drawing/2014/main" id="{DBC018B8-5096-6D48-EFAA-FDBD27F29867}"/>
              </a:ext>
            </a:extLst>
          </p:cNvPr>
          <p:cNvSpPr/>
          <p:nvPr/>
        </p:nvSpPr>
        <p:spPr>
          <a:xfrm>
            <a:off x="2424935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3" name="Multiplication Sign 21512">
            <a:extLst>
              <a:ext uri="{FF2B5EF4-FFF2-40B4-BE49-F238E27FC236}">
                <a16:creationId xmlns:a16="http://schemas.microsoft.com/office/drawing/2014/main" id="{71B52482-CA0D-B7CC-C46E-A4C987FCA3E1}"/>
              </a:ext>
            </a:extLst>
          </p:cNvPr>
          <p:cNvSpPr/>
          <p:nvPr/>
        </p:nvSpPr>
        <p:spPr>
          <a:xfrm>
            <a:off x="2424935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4" name="Multiplication Sign 21513">
            <a:extLst>
              <a:ext uri="{FF2B5EF4-FFF2-40B4-BE49-F238E27FC236}">
                <a16:creationId xmlns:a16="http://schemas.microsoft.com/office/drawing/2014/main" id="{B1B20153-B668-8273-BAF6-58C833D276B7}"/>
              </a:ext>
            </a:extLst>
          </p:cNvPr>
          <p:cNvSpPr/>
          <p:nvPr/>
        </p:nvSpPr>
        <p:spPr>
          <a:xfrm>
            <a:off x="2424935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5" name="Multiplication Sign 21514">
            <a:extLst>
              <a:ext uri="{FF2B5EF4-FFF2-40B4-BE49-F238E27FC236}">
                <a16:creationId xmlns:a16="http://schemas.microsoft.com/office/drawing/2014/main" id="{7F44CEAE-E122-A321-A963-BD475523302F}"/>
              </a:ext>
            </a:extLst>
          </p:cNvPr>
          <p:cNvSpPr/>
          <p:nvPr/>
        </p:nvSpPr>
        <p:spPr>
          <a:xfrm>
            <a:off x="2424935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6" name="Multiplication Sign 21515">
            <a:extLst>
              <a:ext uri="{FF2B5EF4-FFF2-40B4-BE49-F238E27FC236}">
                <a16:creationId xmlns:a16="http://schemas.microsoft.com/office/drawing/2014/main" id="{EB95E3CF-050E-D3A8-D00C-01656B7B9DFD}"/>
              </a:ext>
            </a:extLst>
          </p:cNvPr>
          <p:cNvSpPr/>
          <p:nvPr/>
        </p:nvSpPr>
        <p:spPr>
          <a:xfrm>
            <a:off x="2751894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7" name="Multiplication Sign 21516">
            <a:extLst>
              <a:ext uri="{FF2B5EF4-FFF2-40B4-BE49-F238E27FC236}">
                <a16:creationId xmlns:a16="http://schemas.microsoft.com/office/drawing/2014/main" id="{C9FC635D-03D9-13F0-AB10-28C3791795B5}"/>
              </a:ext>
            </a:extLst>
          </p:cNvPr>
          <p:cNvSpPr/>
          <p:nvPr/>
        </p:nvSpPr>
        <p:spPr>
          <a:xfrm>
            <a:off x="2751894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8" name="Multiplication Sign 21517">
            <a:extLst>
              <a:ext uri="{FF2B5EF4-FFF2-40B4-BE49-F238E27FC236}">
                <a16:creationId xmlns:a16="http://schemas.microsoft.com/office/drawing/2014/main" id="{FBE4F609-6EF4-295B-DBD6-E87EBE31C5EF}"/>
              </a:ext>
            </a:extLst>
          </p:cNvPr>
          <p:cNvSpPr/>
          <p:nvPr/>
        </p:nvSpPr>
        <p:spPr>
          <a:xfrm>
            <a:off x="2751894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9" name="Multiplication Sign 21518">
            <a:extLst>
              <a:ext uri="{FF2B5EF4-FFF2-40B4-BE49-F238E27FC236}">
                <a16:creationId xmlns:a16="http://schemas.microsoft.com/office/drawing/2014/main" id="{7F8E5B58-48DC-9D7B-B3C4-DE53126EC40B}"/>
              </a:ext>
            </a:extLst>
          </p:cNvPr>
          <p:cNvSpPr/>
          <p:nvPr/>
        </p:nvSpPr>
        <p:spPr>
          <a:xfrm>
            <a:off x="2751894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0" name="Multiplication Sign 21519">
            <a:extLst>
              <a:ext uri="{FF2B5EF4-FFF2-40B4-BE49-F238E27FC236}">
                <a16:creationId xmlns:a16="http://schemas.microsoft.com/office/drawing/2014/main" id="{EB7A5518-F1B9-DC2A-F7FE-5584B2BD92BD}"/>
              </a:ext>
            </a:extLst>
          </p:cNvPr>
          <p:cNvSpPr/>
          <p:nvPr/>
        </p:nvSpPr>
        <p:spPr>
          <a:xfrm>
            <a:off x="2751894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1" name="Multiplication Sign 21520">
            <a:extLst>
              <a:ext uri="{FF2B5EF4-FFF2-40B4-BE49-F238E27FC236}">
                <a16:creationId xmlns:a16="http://schemas.microsoft.com/office/drawing/2014/main" id="{D421247A-20CC-0101-7C1F-1DADDEAE0306}"/>
              </a:ext>
            </a:extLst>
          </p:cNvPr>
          <p:cNvSpPr/>
          <p:nvPr/>
        </p:nvSpPr>
        <p:spPr>
          <a:xfrm>
            <a:off x="254000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2" name="Multiplication Sign 21521">
            <a:extLst>
              <a:ext uri="{FF2B5EF4-FFF2-40B4-BE49-F238E27FC236}">
                <a16:creationId xmlns:a16="http://schemas.microsoft.com/office/drawing/2014/main" id="{7A5119A4-44C2-4129-C5B2-F7479E12E87C}"/>
              </a:ext>
            </a:extLst>
          </p:cNvPr>
          <p:cNvSpPr/>
          <p:nvPr/>
        </p:nvSpPr>
        <p:spPr>
          <a:xfrm>
            <a:off x="462573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3" name="Multiplication Sign 21522">
            <a:extLst>
              <a:ext uri="{FF2B5EF4-FFF2-40B4-BE49-F238E27FC236}">
                <a16:creationId xmlns:a16="http://schemas.microsoft.com/office/drawing/2014/main" id="{CDF25D29-E33C-FD1E-A38C-CE2048F49D3E}"/>
              </a:ext>
            </a:extLst>
          </p:cNvPr>
          <p:cNvSpPr/>
          <p:nvPr/>
        </p:nvSpPr>
        <p:spPr>
          <a:xfrm>
            <a:off x="671146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4" name="Multiplication Sign 21523">
            <a:extLst>
              <a:ext uri="{FF2B5EF4-FFF2-40B4-BE49-F238E27FC236}">
                <a16:creationId xmlns:a16="http://schemas.microsoft.com/office/drawing/2014/main" id="{703910FC-2CB6-DCAC-4129-DCD30EEC5D7F}"/>
              </a:ext>
            </a:extLst>
          </p:cNvPr>
          <p:cNvSpPr/>
          <p:nvPr/>
        </p:nvSpPr>
        <p:spPr>
          <a:xfrm>
            <a:off x="251254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5" name="Multiplication Sign 21524">
            <a:extLst>
              <a:ext uri="{FF2B5EF4-FFF2-40B4-BE49-F238E27FC236}">
                <a16:creationId xmlns:a16="http://schemas.microsoft.com/office/drawing/2014/main" id="{8A5C024B-524E-B646-687B-A305CFD2DBF6}"/>
              </a:ext>
            </a:extLst>
          </p:cNvPr>
          <p:cNvSpPr/>
          <p:nvPr/>
        </p:nvSpPr>
        <p:spPr>
          <a:xfrm>
            <a:off x="462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6" name="Multiplication Sign 21525">
            <a:extLst>
              <a:ext uri="{FF2B5EF4-FFF2-40B4-BE49-F238E27FC236}">
                <a16:creationId xmlns:a16="http://schemas.microsoft.com/office/drawing/2014/main" id="{E83C6D57-0E85-6CF6-F314-A6501247834E}"/>
              </a:ext>
            </a:extLst>
          </p:cNvPr>
          <p:cNvSpPr/>
          <p:nvPr/>
        </p:nvSpPr>
        <p:spPr>
          <a:xfrm>
            <a:off x="6711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7" name="Multiplication Sign 21526">
            <a:extLst>
              <a:ext uri="{FF2B5EF4-FFF2-40B4-BE49-F238E27FC236}">
                <a16:creationId xmlns:a16="http://schemas.microsoft.com/office/drawing/2014/main" id="{B8D243DB-8F66-92A8-526B-3456E8577043}"/>
              </a:ext>
            </a:extLst>
          </p:cNvPr>
          <p:cNvSpPr/>
          <p:nvPr/>
        </p:nvSpPr>
        <p:spPr>
          <a:xfrm>
            <a:off x="52919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8" name="Multiplication Sign 21527">
            <a:extLst>
              <a:ext uri="{FF2B5EF4-FFF2-40B4-BE49-F238E27FC236}">
                <a16:creationId xmlns:a16="http://schemas.microsoft.com/office/drawing/2014/main" id="{50655A77-CAA7-922A-ECBC-5518ABB72443}"/>
              </a:ext>
            </a:extLst>
          </p:cNvPr>
          <p:cNvSpPr/>
          <p:nvPr/>
        </p:nvSpPr>
        <p:spPr>
          <a:xfrm>
            <a:off x="52918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9" name="Isosceles Triangle 21528">
            <a:extLst>
              <a:ext uri="{FF2B5EF4-FFF2-40B4-BE49-F238E27FC236}">
                <a16:creationId xmlns:a16="http://schemas.microsoft.com/office/drawing/2014/main" id="{4308D04C-2392-0AAA-1A8B-F892694E3281}"/>
              </a:ext>
            </a:extLst>
          </p:cNvPr>
          <p:cNvSpPr/>
          <p:nvPr/>
        </p:nvSpPr>
        <p:spPr>
          <a:xfrm rot="5400000">
            <a:off x="-138896" y="2617863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504" name="Picture 21503" descr="A robot with a computer&#10;&#10;Description automatically generated">
            <a:extLst>
              <a:ext uri="{FF2B5EF4-FFF2-40B4-BE49-F238E27FC236}">
                <a16:creationId xmlns:a16="http://schemas.microsoft.com/office/drawing/2014/main" id="{5B344418-F8F4-CA7F-7170-62D49A07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1256" l="9857" r="90302">
                        <a14:foregroundMark x1="61685" y1="24960" x2="62798" y2="21463"/>
                        <a14:foregroundMark x1="62480" y1="10493" x2="62798" y2="3975"/>
                        <a14:foregroundMark x1="63116" y1="3339" x2="63116" y2="3339"/>
                        <a14:foregroundMark x1="63116" y1="3180" x2="63116" y2="3180"/>
                        <a14:foregroundMark x1="33068" y1="33386" x2="36248" y2="26391"/>
                        <a14:foregroundMark x1="23529" y1="46582" x2="23688" y2="36089"/>
                        <a14:foregroundMark x1="28617" y1="36566" x2="33863" y2="31955"/>
                        <a14:foregroundMark x1="25278" y1="46741" x2="24642" y2="42448"/>
                        <a14:foregroundMark x1="83943" y1="51351" x2="78060" y2="44038"/>
                        <a14:foregroundMark x1="78060" y1="44038" x2="75835" y2="43720"/>
                        <a14:foregroundMark x1="83466" y1="46741" x2="78219" y2="42607"/>
                        <a14:foregroundMark x1="77901" y1="41812" x2="74245" y2="36407"/>
                        <a14:foregroundMark x1="90461" y1="63752" x2="89348" y2="57711"/>
                        <a14:foregroundMark x1="54213" y1="90620" x2="63752" y2="91256"/>
                        <a14:foregroundMark x1="80127" y1="77583" x2="80286" y2="74563"/>
                        <a14:foregroundMark x1="78060" y1="77424" x2="79014" y2="74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9705" y="1603767"/>
            <a:ext cx="3365590" cy="3365590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530" name="Isosceles Triangle 21529">
            <a:extLst>
              <a:ext uri="{FF2B5EF4-FFF2-40B4-BE49-F238E27FC236}">
                <a16:creationId xmlns:a16="http://schemas.microsoft.com/office/drawing/2014/main" id="{88B55C5C-8C0C-4442-1034-C12AFBB9D717}"/>
              </a:ext>
            </a:extLst>
          </p:cNvPr>
          <p:cNvSpPr/>
          <p:nvPr/>
        </p:nvSpPr>
        <p:spPr>
          <a:xfrm rot="16200000">
            <a:off x="2405463" y="2217001"/>
            <a:ext cx="762439" cy="557952"/>
          </a:xfrm>
          <a:prstGeom prst="triangle">
            <a:avLst>
              <a:gd name="adj" fmla="val 408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31" name="TextBox 21530">
            <a:extLst>
              <a:ext uri="{FF2B5EF4-FFF2-40B4-BE49-F238E27FC236}">
                <a16:creationId xmlns:a16="http://schemas.microsoft.com/office/drawing/2014/main" id="{07F0A69A-47CF-ACD1-D4EE-811836D12E25}"/>
              </a:ext>
            </a:extLst>
          </p:cNvPr>
          <p:cNvSpPr txBox="1"/>
          <p:nvPr/>
        </p:nvSpPr>
        <p:spPr>
          <a:xfrm>
            <a:off x="508720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BASIC</a:t>
            </a:r>
          </a:p>
        </p:txBody>
      </p:sp>
      <p:sp>
        <p:nvSpPr>
          <p:cNvPr id="21535" name="Freeform: Shape 21534">
            <a:extLst>
              <a:ext uri="{FF2B5EF4-FFF2-40B4-BE49-F238E27FC236}">
                <a16:creationId xmlns:a16="http://schemas.microsoft.com/office/drawing/2014/main" id="{B758DE8D-FB98-B0A7-7AFC-50EA9677D4E0}"/>
              </a:ext>
            </a:extLst>
          </p:cNvPr>
          <p:cNvSpPr/>
          <p:nvPr/>
        </p:nvSpPr>
        <p:spPr>
          <a:xfrm>
            <a:off x="2326045" y="4707271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36" name="Freeform: Shape 21535">
            <a:extLst>
              <a:ext uri="{FF2B5EF4-FFF2-40B4-BE49-F238E27FC236}">
                <a16:creationId xmlns:a16="http://schemas.microsoft.com/office/drawing/2014/main" id="{2301DDF0-9525-0996-75FF-7C1CB9E160A1}"/>
              </a:ext>
            </a:extLst>
          </p:cNvPr>
          <p:cNvSpPr/>
          <p:nvPr/>
        </p:nvSpPr>
        <p:spPr>
          <a:xfrm rot="5400000">
            <a:off x="6100423" y="38414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7" name="Freeform: Shape 21536">
            <a:extLst>
              <a:ext uri="{FF2B5EF4-FFF2-40B4-BE49-F238E27FC236}">
                <a16:creationId xmlns:a16="http://schemas.microsoft.com/office/drawing/2014/main" id="{C5FC974E-EDA7-10D3-C3DF-DB270BEE50CA}"/>
              </a:ext>
            </a:extLst>
          </p:cNvPr>
          <p:cNvSpPr/>
          <p:nvPr/>
        </p:nvSpPr>
        <p:spPr>
          <a:xfrm rot="5400000">
            <a:off x="6362736" y="46220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8" name="Freeform: Shape 21537">
            <a:extLst>
              <a:ext uri="{FF2B5EF4-FFF2-40B4-BE49-F238E27FC236}">
                <a16:creationId xmlns:a16="http://schemas.microsoft.com/office/drawing/2014/main" id="{614707F7-5D21-E232-A700-C956922D5130}"/>
              </a:ext>
            </a:extLst>
          </p:cNvPr>
          <p:cNvSpPr/>
          <p:nvPr/>
        </p:nvSpPr>
        <p:spPr>
          <a:xfrm rot="5400000">
            <a:off x="6621331" y="55141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39" name="Freeform: Shape 21538">
            <a:extLst>
              <a:ext uri="{FF2B5EF4-FFF2-40B4-BE49-F238E27FC236}">
                <a16:creationId xmlns:a16="http://schemas.microsoft.com/office/drawing/2014/main" id="{D363FBAF-503E-72CD-E8EC-0622104EC1E8}"/>
              </a:ext>
            </a:extLst>
          </p:cNvPr>
          <p:cNvSpPr/>
          <p:nvPr/>
        </p:nvSpPr>
        <p:spPr>
          <a:xfrm rot="5400000">
            <a:off x="6883643" y="63690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40" name="Freeform: Shape 21539">
            <a:extLst>
              <a:ext uri="{FF2B5EF4-FFF2-40B4-BE49-F238E27FC236}">
                <a16:creationId xmlns:a16="http://schemas.microsoft.com/office/drawing/2014/main" id="{CFD63E6E-5B9B-85F3-4E67-68C997A1715F}"/>
              </a:ext>
            </a:extLst>
          </p:cNvPr>
          <p:cNvSpPr/>
          <p:nvPr/>
        </p:nvSpPr>
        <p:spPr>
          <a:xfrm>
            <a:off x="6592393" y="23547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45" name="TextBox 21544">
            <a:extLst>
              <a:ext uri="{FF2B5EF4-FFF2-40B4-BE49-F238E27FC236}">
                <a16:creationId xmlns:a16="http://schemas.microsoft.com/office/drawing/2014/main" id="{256824F1-EE5C-331E-6E68-B11BE6EFFC87}"/>
              </a:ext>
            </a:extLst>
          </p:cNvPr>
          <p:cNvSpPr txBox="1"/>
          <p:nvPr/>
        </p:nvSpPr>
        <p:spPr>
          <a:xfrm>
            <a:off x="7050766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PRO</a:t>
            </a:r>
          </a:p>
        </p:txBody>
      </p:sp>
      <p:sp>
        <p:nvSpPr>
          <p:cNvPr id="21567" name="Multiplication Sign 21566">
            <a:extLst>
              <a:ext uri="{FF2B5EF4-FFF2-40B4-BE49-F238E27FC236}">
                <a16:creationId xmlns:a16="http://schemas.microsoft.com/office/drawing/2014/main" id="{3A13EAB1-0DBA-A2D6-26E5-B51FC0B08CB5}"/>
              </a:ext>
            </a:extLst>
          </p:cNvPr>
          <p:cNvSpPr/>
          <p:nvPr/>
        </p:nvSpPr>
        <p:spPr>
          <a:xfrm>
            <a:off x="8672988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8" name="Multiplication Sign 21567">
            <a:extLst>
              <a:ext uri="{FF2B5EF4-FFF2-40B4-BE49-F238E27FC236}">
                <a16:creationId xmlns:a16="http://schemas.microsoft.com/office/drawing/2014/main" id="{EADA6381-2B42-9DAE-DD1E-9C0B0EF20DAE}"/>
              </a:ext>
            </a:extLst>
          </p:cNvPr>
          <p:cNvSpPr/>
          <p:nvPr/>
        </p:nvSpPr>
        <p:spPr>
          <a:xfrm>
            <a:off x="8672988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9" name="Multiplication Sign 21568">
            <a:extLst>
              <a:ext uri="{FF2B5EF4-FFF2-40B4-BE49-F238E27FC236}">
                <a16:creationId xmlns:a16="http://schemas.microsoft.com/office/drawing/2014/main" id="{12863DD0-FBA0-9209-D71F-B21C03E27EFD}"/>
              </a:ext>
            </a:extLst>
          </p:cNvPr>
          <p:cNvSpPr/>
          <p:nvPr/>
        </p:nvSpPr>
        <p:spPr>
          <a:xfrm>
            <a:off x="8999947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0" name="Multiplication Sign 21569">
            <a:extLst>
              <a:ext uri="{FF2B5EF4-FFF2-40B4-BE49-F238E27FC236}">
                <a16:creationId xmlns:a16="http://schemas.microsoft.com/office/drawing/2014/main" id="{D7EA84B6-0FDB-2DA2-8C6B-F116D3068DAE}"/>
              </a:ext>
            </a:extLst>
          </p:cNvPr>
          <p:cNvSpPr/>
          <p:nvPr/>
        </p:nvSpPr>
        <p:spPr>
          <a:xfrm>
            <a:off x="8999947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1" name="Multiplication Sign 21570">
            <a:extLst>
              <a:ext uri="{FF2B5EF4-FFF2-40B4-BE49-F238E27FC236}">
                <a16:creationId xmlns:a16="http://schemas.microsoft.com/office/drawing/2014/main" id="{E46CF324-609A-368B-8901-4178E304D315}"/>
              </a:ext>
            </a:extLst>
          </p:cNvPr>
          <p:cNvSpPr/>
          <p:nvPr/>
        </p:nvSpPr>
        <p:spPr>
          <a:xfrm>
            <a:off x="8670174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2" name="Multiplication Sign 21571">
            <a:extLst>
              <a:ext uri="{FF2B5EF4-FFF2-40B4-BE49-F238E27FC236}">
                <a16:creationId xmlns:a16="http://schemas.microsoft.com/office/drawing/2014/main" id="{BA5837CC-800E-F831-618F-79B81E652C2A}"/>
              </a:ext>
            </a:extLst>
          </p:cNvPr>
          <p:cNvSpPr/>
          <p:nvPr/>
        </p:nvSpPr>
        <p:spPr>
          <a:xfrm>
            <a:off x="8670174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3" name="Multiplication Sign 21572">
            <a:extLst>
              <a:ext uri="{FF2B5EF4-FFF2-40B4-BE49-F238E27FC236}">
                <a16:creationId xmlns:a16="http://schemas.microsoft.com/office/drawing/2014/main" id="{3D887F8B-201D-3B6B-C586-8CD044489856}"/>
              </a:ext>
            </a:extLst>
          </p:cNvPr>
          <p:cNvSpPr/>
          <p:nvPr/>
        </p:nvSpPr>
        <p:spPr>
          <a:xfrm>
            <a:off x="899713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4" name="Multiplication Sign 21573">
            <a:extLst>
              <a:ext uri="{FF2B5EF4-FFF2-40B4-BE49-F238E27FC236}">
                <a16:creationId xmlns:a16="http://schemas.microsoft.com/office/drawing/2014/main" id="{C6178D23-8447-2401-CCF1-90C30469F14D}"/>
              </a:ext>
            </a:extLst>
          </p:cNvPr>
          <p:cNvSpPr/>
          <p:nvPr/>
        </p:nvSpPr>
        <p:spPr>
          <a:xfrm>
            <a:off x="899713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5" name="Multiplication Sign 21574">
            <a:extLst>
              <a:ext uri="{FF2B5EF4-FFF2-40B4-BE49-F238E27FC236}">
                <a16:creationId xmlns:a16="http://schemas.microsoft.com/office/drawing/2014/main" id="{A63935DB-50F9-FA1B-C685-90F6CF00FDFE}"/>
              </a:ext>
            </a:extLst>
          </p:cNvPr>
          <p:cNvSpPr/>
          <p:nvPr/>
        </p:nvSpPr>
        <p:spPr>
          <a:xfrm>
            <a:off x="8672261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6" name="Multiplication Sign 21575">
            <a:extLst>
              <a:ext uri="{FF2B5EF4-FFF2-40B4-BE49-F238E27FC236}">
                <a16:creationId xmlns:a16="http://schemas.microsoft.com/office/drawing/2014/main" id="{9542F47A-DF9F-1230-6A91-F35DADE177E4}"/>
              </a:ext>
            </a:extLst>
          </p:cNvPr>
          <p:cNvSpPr/>
          <p:nvPr/>
        </p:nvSpPr>
        <p:spPr>
          <a:xfrm>
            <a:off x="8999220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7" name="Multiplication Sign 21576">
            <a:extLst>
              <a:ext uri="{FF2B5EF4-FFF2-40B4-BE49-F238E27FC236}">
                <a16:creationId xmlns:a16="http://schemas.microsoft.com/office/drawing/2014/main" id="{75D63990-DE2B-5130-FF5B-EE534948A615}"/>
              </a:ext>
            </a:extLst>
          </p:cNvPr>
          <p:cNvSpPr/>
          <p:nvPr/>
        </p:nvSpPr>
        <p:spPr>
          <a:xfrm>
            <a:off x="6562360" y="1820356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8" name="Multiplication Sign 21577">
            <a:extLst>
              <a:ext uri="{FF2B5EF4-FFF2-40B4-BE49-F238E27FC236}">
                <a16:creationId xmlns:a16="http://schemas.microsoft.com/office/drawing/2014/main" id="{152658E6-B079-FD4C-8937-F4E92EF7B239}"/>
              </a:ext>
            </a:extLst>
          </p:cNvPr>
          <p:cNvSpPr/>
          <p:nvPr/>
        </p:nvSpPr>
        <p:spPr>
          <a:xfrm>
            <a:off x="6770933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9" name="Multiplication Sign 21578">
            <a:extLst>
              <a:ext uri="{FF2B5EF4-FFF2-40B4-BE49-F238E27FC236}">
                <a16:creationId xmlns:a16="http://schemas.microsoft.com/office/drawing/2014/main" id="{AB055113-198B-57A3-3825-FCCDB59C6665}"/>
              </a:ext>
            </a:extLst>
          </p:cNvPr>
          <p:cNvSpPr/>
          <p:nvPr/>
        </p:nvSpPr>
        <p:spPr>
          <a:xfrm>
            <a:off x="6979506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0" name="Multiplication Sign 21579">
            <a:extLst>
              <a:ext uri="{FF2B5EF4-FFF2-40B4-BE49-F238E27FC236}">
                <a16:creationId xmlns:a16="http://schemas.microsoft.com/office/drawing/2014/main" id="{9F40842F-ABE8-F938-38F9-9E61AF70BBEE}"/>
              </a:ext>
            </a:extLst>
          </p:cNvPr>
          <p:cNvSpPr/>
          <p:nvPr/>
        </p:nvSpPr>
        <p:spPr>
          <a:xfrm>
            <a:off x="6559614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1" name="Multiplication Sign 21580">
            <a:extLst>
              <a:ext uri="{FF2B5EF4-FFF2-40B4-BE49-F238E27FC236}">
                <a16:creationId xmlns:a16="http://schemas.microsoft.com/office/drawing/2014/main" id="{B06CCF29-C97C-64FB-21A2-4D11AD6DF92E}"/>
              </a:ext>
            </a:extLst>
          </p:cNvPr>
          <p:cNvSpPr/>
          <p:nvPr/>
        </p:nvSpPr>
        <p:spPr>
          <a:xfrm>
            <a:off x="6770932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2" name="Multiplication Sign 21581">
            <a:extLst>
              <a:ext uri="{FF2B5EF4-FFF2-40B4-BE49-F238E27FC236}">
                <a16:creationId xmlns:a16="http://schemas.microsoft.com/office/drawing/2014/main" id="{1FB4D34A-8566-FBBB-09F3-5BAB7FE0247A}"/>
              </a:ext>
            </a:extLst>
          </p:cNvPr>
          <p:cNvSpPr/>
          <p:nvPr/>
        </p:nvSpPr>
        <p:spPr>
          <a:xfrm>
            <a:off x="6979505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3" name="Multiplication Sign 21582">
            <a:extLst>
              <a:ext uri="{FF2B5EF4-FFF2-40B4-BE49-F238E27FC236}">
                <a16:creationId xmlns:a16="http://schemas.microsoft.com/office/drawing/2014/main" id="{DA04F221-6097-69AF-85C6-2459770C2F30}"/>
              </a:ext>
            </a:extLst>
          </p:cNvPr>
          <p:cNvSpPr/>
          <p:nvPr/>
        </p:nvSpPr>
        <p:spPr>
          <a:xfrm>
            <a:off x="6361279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4" name="Multiplication Sign 21583">
            <a:extLst>
              <a:ext uri="{FF2B5EF4-FFF2-40B4-BE49-F238E27FC236}">
                <a16:creationId xmlns:a16="http://schemas.microsoft.com/office/drawing/2014/main" id="{A0D3756B-BED8-B63B-4077-1D67DB9A4C2B}"/>
              </a:ext>
            </a:extLst>
          </p:cNvPr>
          <p:cNvSpPr/>
          <p:nvPr/>
        </p:nvSpPr>
        <p:spPr>
          <a:xfrm>
            <a:off x="6361278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5" name="Freeform: Shape 21584">
            <a:extLst>
              <a:ext uri="{FF2B5EF4-FFF2-40B4-BE49-F238E27FC236}">
                <a16:creationId xmlns:a16="http://schemas.microsoft.com/office/drawing/2014/main" id="{87C13640-4237-8AEF-692E-522CB534332B}"/>
              </a:ext>
            </a:extLst>
          </p:cNvPr>
          <p:cNvSpPr/>
          <p:nvPr/>
        </p:nvSpPr>
        <p:spPr>
          <a:xfrm>
            <a:off x="8635037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6" name="Isosceles Triangle 21585">
            <a:extLst>
              <a:ext uri="{FF2B5EF4-FFF2-40B4-BE49-F238E27FC236}">
                <a16:creationId xmlns:a16="http://schemas.microsoft.com/office/drawing/2014/main" id="{0F573861-BC8C-20F1-7561-4E2399AAA0FC}"/>
              </a:ext>
            </a:extLst>
          </p:cNvPr>
          <p:cNvSpPr/>
          <p:nvPr/>
        </p:nvSpPr>
        <p:spPr>
          <a:xfrm rot="5400000">
            <a:off x="6202672" y="2631477"/>
            <a:ext cx="1779275" cy="1508275"/>
          </a:xfrm>
          <a:prstGeom prst="triangl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87" name="Isosceles Triangle 21586">
            <a:extLst>
              <a:ext uri="{FF2B5EF4-FFF2-40B4-BE49-F238E27FC236}">
                <a16:creationId xmlns:a16="http://schemas.microsoft.com/office/drawing/2014/main" id="{F3818F75-D3B4-B6DB-D56A-5305BB3CB21E}"/>
              </a:ext>
            </a:extLst>
          </p:cNvPr>
          <p:cNvSpPr/>
          <p:nvPr/>
        </p:nvSpPr>
        <p:spPr>
          <a:xfrm rot="16200000">
            <a:off x="8734122" y="2220331"/>
            <a:ext cx="762439" cy="557952"/>
          </a:xfrm>
          <a:prstGeom prst="triangle">
            <a:avLst>
              <a:gd name="adj" fmla="val 40801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robot with a computer&#10;&#10;Description automatically generated">
            <a:extLst>
              <a:ext uri="{FF2B5EF4-FFF2-40B4-BE49-F238E27FC236}">
                <a16:creationId xmlns:a16="http://schemas.microsoft.com/office/drawing/2014/main" id="{03579658-AA8F-6B8F-78BE-2F8193253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98" b="91097" l="9857" r="91097">
                        <a14:foregroundMark x1="44674" y1="46423" x2="53577" y2="49921"/>
                        <a14:foregroundMark x1="45469" y1="35930" x2="49762" y2="38951"/>
                        <a14:foregroundMark x1="50079" y1="21781" x2="63116" y2="29412"/>
                        <a14:foregroundMark x1="46741" y1="23529" x2="54690" y2="24006"/>
                        <a14:foregroundMark x1="65978" y1="13672" x2="66614" y2="3657"/>
                        <a14:foregroundMark x1="66614" y1="3657" x2="66455" y2="3498"/>
                        <a14:foregroundMark x1="45151" y1="43720" x2="59777" y2="58188"/>
                        <a14:foregroundMark x1="36725" y1="56439" x2="51510" y2="65501"/>
                        <a14:foregroundMark x1="44992" y1="69157" x2="42289" y2="66773"/>
                        <a14:foregroundMark x1="89507" y1="65183" x2="91097" y2="67568"/>
                        <a14:foregroundMark x1="23370" y1="44833" x2="28458" y2="35294"/>
                        <a14:foregroundMark x1="28458" y1="35294" x2="28617" y2="34181"/>
                        <a14:foregroundMark x1="30684" y1="34181" x2="35453" y2="31161"/>
                        <a14:foregroundMark x1="22099" y1="47059" x2="26232" y2="47377"/>
                        <a14:foregroundMark x1="15898" y1="48013" x2="18601" y2="47854"/>
                        <a14:foregroundMark x1="68203" y1="67568" x2="70111" y2="63434"/>
                        <a14:foregroundMark x1="67727" y1="67568" x2="68203" y2="66614"/>
                        <a14:foregroundMark x1="66137" y1="8585" x2="66137" y2="4928"/>
                        <a14:foregroundMark x1="51828" y1="89348" x2="61367" y2="91097"/>
                        <a14:foregroundMark x1="61367" y1="91097" x2="65819" y2="87122"/>
                        <a14:foregroundMark x1="65819" y1="65660" x2="69952" y2="60572"/>
                        <a14:foregroundMark x1="27027" y1="45787" x2="30843" y2="41971"/>
                        <a14:foregroundMark x1="29253" y1="37679" x2="31320" y2="42130"/>
                        <a14:foregroundMark x1="31797" y1="43402" x2="33863" y2="43402"/>
                        <a14:foregroundMark x1="32909" y1="41494" x2="33704" y2="45151"/>
                        <a14:foregroundMark x1="77901" y1="78060" x2="80445" y2="74881"/>
                        <a14:foregroundMark x1="79491" y1="79809" x2="80763" y2="75676"/>
                        <a14:backgroundMark x1="78855" y1="51987" x2="79491" y2="54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268" y="1512495"/>
            <a:ext cx="3604862" cy="3604862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533" name="Picture 21532">
            <a:extLst>
              <a:ext uri="{FF2B5EF4-FFF2-40B4-BE49-F238E27FC236}">
                <a16:creationId xmlns:a16="http://schemas.microsoft.com/office/drawing/2014/main" id="{F863E3B7-87CE-B6D5-F32F-6D839B8E38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19752" y="1491444"/>
            <a:ext cx="3441026" cy="343584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15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5CCB2D-A4DD-556F-9EE7-EECF7C27DAB2}"/>
              </a:ext>
            </a:extLst>
          </p:cNvPr>
          <p:cNvGrpSpPr/>
          <p:nvPr/>
        </p:nvGrpSpPr>
        <p:grpSpPr>
          <a:xfrm>
            <a:off x="3172895" y="14870"/>
            <a:ext cx="3070304" cy="5143500"/>
            <a:chOff x="3172895" y="14870"/>
            <a:chExt cx="3070304" cy="51435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78DBE2-4346-41FD-316E-9CC70CD2E110}"/>
                </a:ext>
              </a:extLst>
            </p:cNvPr>
            <p:cNvSpPr/>
            <p:nvPr/>
          </p:nvSpPr>
          <p:spPr>
            <a:xfrm>
              <a:off x="3172895" y="14870"/>
              <a:ext cx="3070302" cy="51435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462A74F-4F97-E226-D060-99C82F9BA63B}"/>
                </a:ext>
              </a:extLst>
            </p:cNvPr>
            <p:cNvSpPr/>
            <p:nvPr/>
          </p:nvSpPr>
          <p:spPr>
            <a:xfrm rot="5400000">
              <a:off x="3038602" y="2617864"/>
              <a:ext cx="1779275" cy="1508275"/>
            </a:xfrm>
            <a:prstGeom prst="triangle">
              <a:avLst/>
            </a:prstGeom>
            <a:gradFill flip="none" rotWithShape="1">
              <a:gsLst>
                <a:gs pos="0">
                  <a:srgbClr val="77FFFF"/>
                </a:gs>
                <a:gs pos="100000">
                  <a:srgbClr val="63E8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" name="Picture 2" descr="A robot with a computer&#10;&#10;Description automatically generated">
              <a:extLst>
                <a:ext uri="{FF2B5EF4-FFF2-40B4-BE49-F238E27FC236}">
                  <a16:creationId xmlns:a16="http://schemas.microsoft.com/office/drawing/2014/main" id="{03579658-AA8F-6B8F-78BE-2F819325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98" b="91097" l="9857" r="91097">
                          <a14:foregroundMark x1="44674" y1="46423" x2="53577" y2="49921"/>
                          <a14:foregroundMark x1="45469" y1="35930" x2="49762" y2="38951"/>
                          <a14:foregroundMark x1="50079" y1="21781" x2="63116" y2="29412"/>
                          <a14:foregroundMark x1="46741" y1="23529" x2="54690" y2="24006"/>
                          <a14:foregroundMark x1="65978" y1="13672" x2="66614" y2="3657"/>
                          <a14:foregroundMark x1="66614" y1="3657" x2="66455" y2="3498"/>
                          <a14:foregroundMark x1="45151" y1="43720" x2="59777" y2="58188"/>
                          <a14:foregroundMark x1="36725" y1="56439" x2="51510" y2="65501"/>
                          <a14:foregroundMark x1="44992" y1="69157" x2="42289" y2="66773"/>
                          <a14:foregroundMark x1="89507" y1="65183" x2="91097" y2="67568"/>
                          <a14:foregroundMark x1="23370" y1="44833" x2="28458" y2="35294"/>
                          <a14:foregroundMark x1="28458" y1="35294" x2="28617" y2="34181"/>
                          <a14:foregroundMark x1="30684" y1="34181" x2="35453" y2="31161"/>
                          <a14:foregroundMark x1="22099" y1="47059" x2="26232" y2="47377"/>
                          <a14:foregroundMark x1="15898" y1="48013" x2="18601" y2="47854"/>
                          <a14:foregroundMark x1="68203" y1="67568" x2="70111" y2="63434"/>
                          <a14:foregroundMark x1="67727" y1="67568" x2="68203" y2="66614"/>
                          <a14:foregroundMark x1="66137" y1="8585" x2="66137" y2="4928"/>
                          <a14:foregroundMark x1="51828" y1="89348" x2="61367" y2="91097"/>
                          <a14:foregroundMark x1="61367" y1="91097" x2="65819" y2="87122"/>
                          <a14:foregroundMark x1="65819" y1="65660" x2="69952" y2="60572"/>
                          <a14:foregroundMark x1="27027" y1="45787" x2="30843" y2="41971"/>
                          <a14:foregroundMark x1="29253" y1="37679" x2="31320" y2="42130"/>
                          <a14:foregroundMark x1="31797" y1="43402" x2="33863" y2="43402"/>
                          <a14:foregroundMark x1="32909" y1="41494" x2="33704" y2="45151"/>
                          <a14:foregroundMark x1="77901" y1="78060" x2="80445" y2="74881"/>
                          <a14:foregroundMark x1="79491" y1="79809" x2="80763" y2="75676"/>
                          <a14:backgroundMark x1="78855" y1="51987" x2="79491" y2="543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81468" y="1855799"/>
              <a:ext cx="2554464" cy="2554464"/>
            </a:xfrm>
            <a:prstGeom prst="rect">
              <a:avLst/>
            </a:prstGeo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1532B1-20D1-10B2-BF84-7D7BDBBFBD0F}"/>
                </a:ext>
              </a:extLst>
            </p:cNvPr>
            <p:cNvSpPr/>
            <p:nvPr/>
          </p:nvSpPr>
          <p:spPr>
            <a:xfrm rot="5400000">
              <a:off x="2943380" y="384333"/>
              <a:ext cx="892098" cy="168042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  <a:gs pos="51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4DC18D-C700-23E7-2824-D95F763D28DC}"/>
                </a:ext>
              </a:extLst>
            </p:cNvPr>
            <p:cNvSpPr/>
            <p:nvPr/>
          </p:nvSpPr>
          <p:spPr>
            <a:xfrm rot="5400000">
              <a:off x="3205693" y="462392"/>
              <a:ext cx="1063083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  <a:gs pos="51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EAD650-C945-16C9-E9BF-40DD4DE7513E}"/>
                </a:ext>
              </a:extLst>
            </p:cNvPr>
            <p:cNvSpPr/>
            <p:nvPr/>
          </p:nvSpPr>
          <p:spPr>
            <a:xfrm rot="5400000">
              <a:off x="3464288" y="551602"/>
              <a:ext cx="1241502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  <a:gs pos="51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C75ADB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2A729D-8441-B0D3-00C4-C5802986884C}"/>
                </a:ext>
              </a:extLst>
            </p:cNvPr>
            <p:cNvSpPr/>
            <p:nvPr/>
          </p:nvSpPr>
          <p:spPr>
            <a:xfrm rot="5400000">
              <a:off x="3726600" y="637093"/>
              <a:ext cx="1412488" cy="168043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  <a:gs pos="51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22AF8A-77B5-AF5F-A034-378F0AD1E727}"/>
                </a:ext>
              </a:extLst>
            </p:cNvPr>
            <p:cNvSpPr/>
            <p:nvPr/>
          </p:nvSpPr>
          <p:spPr>
            <a:xfrm>
              <a:off x="3435350" y="235664"/>
              <a:ext cx="168040" cy="485449"/>
            </a:xfrm>
            <a:custGeom>
              <a:avLst/>
              <a:gdLst>
                <a:gd name="connsiteX0" fmla="*/ 0 w 91440"/>
                <a:gd name="connsiteY0" fmla="*/ 0 h 542544"/>
                <a:gd name="connsiteX1" fmla="*/ 85344 w 91440"/>
                <a:gd name="connsiteY1" fmla="*/ 85344 h 542544"/>
                <a:gd name="connsiteX2" fmla="*/ 0 w 91440"/>
                <a:gd name="connsiteY2" fmla="*/ 195072 h 542544"/>
                <a:gd name="connsiteX3" fmla="*/ 85344 w 91440"/>
                <a:gd name="connsiteY3" fmla="*/ 280416 h 542544"/>
                <a:gd name="connsiteX4" fmla="*/ 6096 w 91440"/>
                <a:gd name="connsiteY4" fmla="*/ 365760 h 542544"/>
                <a:gd name="connsiteX5" fmla="*/ 91440 w 91440"/>
                <a:gd name="connsiteY5" fmla="*/ 463296 h 542544"/>
                <a:gd name="connsiteX6" fmla="*/ 12192 w 91440"/>
                <a:gd name="connsiteY6" fmla="*/ 542544 h 542544"/>
                <a:gd name="connsiteX7" fmla="*/ 24384 w 91440"/>
                <a:gd name="connsiteY7" fmla="*/ 542544 h 542544"/>
                <a:gd name="connsiteX8" fmla="*/ 48768 w 91440"/>
                <a:gd name="connsiteY8" fmla="*/ 542544 h 542544"/>
                <a:gd name="connsiteX9" fmla="*/ 48768 w 91440"/>
                <a:gd name="connsiteY9" fmla="*/ 542544 h 54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" h="542544">
                  <a:moveTo>
                    <a:pt x="0" y="0"/>
                  </a:moveTo>
                  <a:lnTo>
                    <a:pt x="85344" y="85344"/>
                  </a:lnTo>
                  <a:lnTo>
                    <a:pt x="0" y="195072"/>
                  </a:lnTo>
                  <a:lnTo>
                    <a:pt x="85344" y="280416"/>
                  </a:lnTo>
                  <a:lnTo>
                    <a:pt x="6096" y="365760"/>
                  </a:lnTo>
                  <a:lnTo>
                    <a:pt x="91440" y="463296"/>
                  </a:lnTo>
                  <a:lnTo>
                    <a:pt x="12192" y="542544"/>
                  </a:lnTo>
                  <a:lnTo>
                    <a:pt x="24384" y="542544"/>
                  </a:lnTo>
                  <a:lnTo>
                    <a:pt x="48768" y="542544"/>
                  </a:lnTo>
                  <a:lnTo>
                    <a:pt x="48768" y="542544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6EACB53A-2631-9B76-C136-4D2EC7BB2F3F}"/>
                </a:ext>
              </a:extLst>
            </p:cNvPr>
            <p:cNvSpPr/>
            <p:nvPr/>
          </p:nvSpPr>
          <p:spPr>
            <a:xfrm>
              <a:off x="5608973" y="1297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48820FD3-5D59-F5B2-A1FE-9EC6F23B4D92}"/>
                </a:ext>
              </a:extLst>
            </p:cNvPr>
            <p:cNvSpPr/>
            <p:nvPr/>
          </p:nvSpPr>
          <p:spPr>
            <a:xfrm>
              <a:off x="5608973" y="790578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452C0378-FD90-B570-BBA6-446EF5E39551}"/>
                </a:ext>
              </a:extLst>
            </p:cNvPr>
            <p:cNvSpPr/>
            <p:nvPr/>
          </p:nvSpPr>
          <p:spPr>
            <a:xfrm>
              <a:off x="5608973" y="573780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40B0E39D-70D3-2E67-4AB9-714B11210FFC}"/>
                </a:ext>
              </a:extLst>
            </p:cNvPr>
            <p:cNvSpPr/>
            <p:nvPr/>
          </p:nvSpPr>
          <p:spPr>
            <a:xfrm>
              <a:off x="5608973" y="35232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F05927B5-84CF-1B5A-1073-D108AE326EA2}"/>
                </a:ext>
              </a:extLst>
            </p:cNvPr>
            <p:cNvSpPr/>
            <p:nvPr/>
          </p:nvSpPr>
          <p:spPr>
            <a:xfrm>
              <a:off x="5608973" y="992508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Multiplication Sign 25">
              <a:extLst>
                <a:ext uri="{FF2B5EF4-FFF2-40B4-BE49-F238E27FC236}">
                  <a16:creationId xmlns:a16="http://schemas.microsoft.com/office/drawing/2014/main" id="{4A4DA01B-C782-A681-25B2-C2460B43D1D7}"/>
                </a:ext>
              </a:extLst>
            </p:cNvPr>
            <p:cNvSpPr/>
            <p:nvPr/>
          </p:nvSpPr>
          <p:spPr>
            <a:xfrm>
              <a:off x="5935932" y="1297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Multiplication Sign 38">
              <a:extLst>
                <a:ext uri="{FF2B5EF4-FFF2-40B4-BE49-F238E27FC236}">
                  <a16:creationId xmlns:a16="http://schemas.microsoft.com/office/drawing/2014/main" id="{B8927070-341F-6AA1-2868-7A35DECBAAB1}"/>
                </a:ext>
              </a:extLst>
            </p:cNvPr>
            <p:cNvSpPr/>
            <p:nvPr/>
          </p:nvSpPr>
          <p:spPr>
            <a:xfrm>
              <a:off x="5935932" y="790578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26F1059A-48D3-C533-D7BE-14E77C337215}"/>
                </a:ext>
              </a:extLst>
            </p:cNvPr>
            <p:cNvSpPr/>
            <p:nvPr/>
          </p:nvSpPr>
          <p:spPr>
            <a:xfrm>
              <a:off x="5935932" y="573780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A3820F0C-0A69-2D4D-8558-0A1DCD1228C2}"/>
                </a:ext>
              </a:extLst>
            </p:cNvPr>
            <p:cNvSpPr/>
            <p:nvPr/>
          </p:nvSpPr>
          <p:spPr>
            <a:xfrm>
              <a:off x="5935932" y="352329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065E1089-2B1B-F4F7-15A5-CB34CEAB8D41}"/>
                </a:ext>
              </a:extLst>
            </p:cNvPr>
            <p:cNvSpPr/>
            <p:nvPr/>
          </p:nvSpPr>
          <p:spPr>
            <a:xfrm>
              <a:off x="5935932" y="992508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Multiplication Sign 42">
              <a:extLst>
                <a:ext uri="{FF2B5EF4-FFF2-40B4-BE49-F238E27FC236}">
                  <a16:creationId xmlns:a16="http://schemas.microsoft.com/office/drawing/2014/main" id="{1A79615C-5B15-926D-2F80-E63D423AEC78}"/>
                </a:ext>
              </a:extLst>
            </p:cNvPr>
            <p:cNvSpPr/>
            <p:nvPr/>
          </p:nvSpPr>
          <p:spPr>
            <a:xfrm>
              <a:off x="3229745" y="187357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Multiplication Sign 43">
              <a:extLst>
                <a:ext uri="{FF2B5EF4-FFF2-40B4-BE49-F238E27FC236}">
                  <a16:creationId xmlns:a16="http://schemas.microsoft.com/office/drawing/2014/main" id="{460D29AB-207A-1B98-B8DB-2BEA3A80CF90}"/>
                </a:ext>
              </a:extLst>
            </p:cNvPr>
            <p:cNvSpPr/>
            <p:nvPr/>
          </p:nvSpPr>
          <p:spPr>
            <a:xfrm>
              <a:off x="3438318" y="187357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Multiplication Sign 44">
              <a:extLst>
                <a:ext uri="{FF2B5EF4-FFF2-40B4-BE49-F238E27FC236}">
                  <a16:creationId xmlns:a16="http://schemas.microsoft.com/office/drawing/2014/main" id="{36A11B2E-5E6F-5A25-E4BD-54A0E4B5CC39}"/>
                </a:ext>
              </a:extLst>
            </p:cNvPr>
            <p:cNvSpPr/>
            <p:nvPr/>
          </p:nvSpPr>
          <p:spPr>
            <a:xfrm>
              <a:off x="3646891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AB727BF4-7BD8-1669-DCA3-2BCB1E1C24A0}"/>
                </a:ext>
              </a:extLst>
            </p:cNvPr>
            <p:cNvSpPr/>
            <p:nvPr/>
          </p:nvSpPr>
          <p:spPr>
            <a:xfrm>
              <a:off x="3855464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33FBE9F7-1C0E-D027-4AB4-DF897C571245}"/>
                </a:ext>
              </a:extLst>
            </p:cNvPr>
            <p:cNvSpPr/>
            <p:nvPr/>
          </p:nvSpPr>
          <p:spPr>
            <a:xfrm>
              <a:off x="3229745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90B6F290-AB77-37B0-8A49-E604BA7C227E}"/>
                </a:ext>
              </a:extLst>
            </p:cNvPr>
            <p:cNvSpPr/>
            <p:nvPr/>
          </p:nvSpPr>
          <p:spPr>
            <a:xfrm>
              <a:off x="3435572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2EEBAA9A-EC4D-B213-DCFD-D0059C914D7B}"/>
                </a:ext>
              </a:extLst>
            </p:cNvPr>
            <p:cNvSpPr/>
            <p:nvPr/>
          </p:nvSpPr>
          <p:spPr>
            <a:xfrm>
              <a:off x="3646890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Multiplication Sign 49">
              <a:extLst>
                <a:ext uri="{FF2B5EF4-FFF2-40B4-BE49-F238E27FC236}">
                  <a16:creationId xmlns:a16="http://schemas.microsoft.com/office/drawing/2014/main" id="{EEF62A2A-B122-BCC6-FBBD-4BC4D4802F51}"/>
                </a:ext>
              </a:extLst>
            </p:cNvPr>
            <p:cNvSpPr/>
            <p:nvPr/>
          </p:nvSpPr>
          <p:spPr>
            <a:xfrm>
              <a:off x="3855463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6F42B5-9E09-667B-5D59-474A20D122CB}"/>
                </a:ext>
              </a:extLst>
            </p:cNvPr>
            <p:cNvSpPr/>
            <p:nvPr/>
          </p:nvSpPr>
          <p:spPr>
            <a:xfrm>
              <a:off x="5499899" y="4763906"/>
              <a:ext cx="557953" cy="113269"/>
            </a:xfrm>
            <a:custGeom>
              <a:avLst/>
              <a:gdLst>
                <a:gd name="connsiteX0" fmla="*/ 0 w 1013460"/>
                <a:gd name="connsiteY0" fmla="*/ 205740 h 205740"/>
                <a:gd name="connsiteX1" fmla="*/ 175260 w 1013460"/>
                <a:gd name="connsiteY1" fmla="*/ 15240 h 205740"/>
                <a:gd name="connsiteX2" fmla="*/ 358140 w 1013460"/>
                <a:gd name="connsiteY2" fmla="*/ 198120 h 205740"/>
                <a:gd name="connsiteX3" fmla="*/ 525780 w 1013460"/>
                <a:gd name="connsiteY3" fmla="*/ 15240 h 205740"/>
                <a:gd name="connsiteX4" fmla="*/ 693420 w 1013460"/>
                <a:gd name="connsiteY4" fmla="*/ 175260 h 205740"/>
                <a:gd name="connsiteX5" fmla="*/ 845820 w 1013460"/>
                <a:gd name="connsiteY5" fmla="*/ 0 h 205740"/>
                <a:gd name="connsiteX6" fmla="*/ 1013460 w 1013460"/>
                <a:gd name="connsiteY6" fmla="*/ 18288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460" h="205740">
                  <a:moveTo>
                    <a:pt x="0" y="205740"/>
                  </a:moveTo>
                  <a:lnTo>
                    <a:pt x="175260" y="15240"/>
                  </a:lnTo>
                  <a:lnTo>
                    <a:pt x="358140" y="198120"/>
                  </a:lnTo>
                  <a:lnTo>
                    <a:pt x="525780" y="15240"/>
                  </a:lnTo>
                  <a:lnTo>
                    <a:pt x="693420" y="175260"/>
                  </a:lnTo>
                  <a:lnTo>
                    <a:pt x="845820" y="0"/>
                  </a:lnTo>
                  <a:lnTo>
                    <a:pt x="1013460" y="18288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390279-582C-BF5F-E015-E8D3ED2D9673}"/>
                </a:ext>
              </a:extLst>
            </p:cNvPr>
            <p:cNvSpPr txBox="1"/>
            <p:nvPr/>
          </p:nvSpPr>
          <p:spPr>
            <a:xfrm>
              <a:off x="3855463" y="1226384"/>
              <a:ext cx="1905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ADVANCED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D522B706-5B29-7B64-3543-AEDE2DD59024}"/>
                </a:ext>
              </a:extLst>
            </p:cNvPr>
            <p:cNvSpPr/>
            <p:nvPr/>
          </p:nvSpPr>
          <p:spPr>
            <a:xfrm rot="16200000">
              <a:off x="5583003" y="2203787"/>
              <a:ext cx="762439" cy="557952"/>
            </a:xfrm>
            <a:prstGeom prst="triangle">
              <a:avLst>
                <a:gd name="adj" fmla="val 40801"/>
              </a:avLst>
            </a:prstGeom>
            <a:solidFill>
              <a:srgbClr val="77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9FAA1-55A4-6842-3DDD-1124BBA6EDC7}"/>
              </a:ext>
            </a:extLst>
          </p:cNvPr>
          <p:cNvGrpSpPr/>
          <p:nvPr/>
        </p:nvGrpSpPr>
        <p:grpSpPr>
          <a:xfrm>
            <a:off x="-3396" y="-554"/>
            <a:ext cx="3073698" cy="5136619"/>
            <a:chOff x="-3396" y="-554"/>
            <a:chExt cx="3073698" cy="513661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952BD29-1A74-C11B-CDBC-9F885DAE07A3}"/>
                </a:ext>
              </a:extLst>
            </p:cNvPr>
            <p:cNvSpPr/>
            <p:nvPr/>
          </p:nvSpPr>
          <p:spPr>
            <a:xfrm>
              <a:off x="0" y="0"/>
              <a:ext cx="3070302" cy="51360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05" name="Freeform: Shape 21504">
              <a:extLst>
                <a:ext uri="{FF2B5EF4-FFF2-40B4-BE49-F238E27FC236}">
                  <a16:creationId xmlns:a16="http://schemas.microsoft.com/office/drawing/2014/main" id="{9CA35BE1-C3EC-BCD1-92AC-99A5BC2B58F2}"/>
                </a:ext>
              </a:extLst>
            </p:cNvPr>
            <p:cNvSpPr/>
            <p:nvPr/>
          </p:nvSpPr>
          <p:spPr>
            <a:xfrm rot="5400000">
              <a:off x="-237210" y="368908"/>
              <a:ext cx="892098" cy="168042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07" name="Freeform: Shape 21506">
              <a:extLst>
                <a:ext uri="{FF2B5EF4-FFF2-40B4-BE49-F238E27FC236}">
                  <a16:creationId xmlns:a16="http://schemas.microsoft.com/office/drawing/2014/main" id="{355CA594-30CF-AF36-3F7E-5B8A2610D0E1}"/>
                </a:ext>
              </a:extLst>
            </p:cNvPr>
            <p:cNvSpPr/>
            <p:nvPr/>
          </p:nvSpPr>
          <p:spPr>
            <a:xfrm rot="5400000">
              <a:off x="25103" y="446967"/>
              <a:ext cx="1063083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08" name="Freeform: Shape 21507">
              <a:extLst>
                <a:ext uri="{FF2B5EF4-FFF2-40B4-BE49-F238E27FC236}">
                  <a16:creationId xmlns:a16="http://schemas.microsoft.com/office/drawing/2014/main" id="{2780E66C-2A89-FDEF-D0DE-AE5A88B0BD4E}"/>
                </a:ext>
              </a:extLst>
            </p:cNvPr>
            <p:cNvSpPr/>
            <p:nvPr/>
          </p:nvSpPr>
          <p:spPr>
            <a:xfrm rot="5400000">
              <a:off x="283698" y="536177"/>
              <a:ext cx="1241502" cy="168041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C75ADB"/>
                </a:solidFill>
              </a:endParaRPr>
            </a:p>
          </p:txBody>
        </p:sp>
        <p:sp>
          <p:nvSpPr>
            <p:cNvPr id="21509" name="Freeform: Shape 21508">
              <a:extLst>
                <a:ext uri="{FF2B5EF4-FFF2-40B4-BE49-F238E27FC236}">
                  <a16:creationId xmlns:a16="http://schemas.microsoft.com/office/drawing/2014/main" id="{C4C06994-3175-8C03-45D6-CF7BD23B131A}"/>
                </a:ext>
              </a:extLst>
            </p:cNvPr>
            <p:cNvSpPr/>
            <p:nvPr/>
          </p:nvSpPr>
          <p:spPr>
            <a:xfrm rot="5400000">
              <a:off x="546010" y="621668"/>
              <a:ext cx="1412488" cy="168043"/>
            </a:xfrm>
            <a:custGeom>
              <a:avLst/>
              <a:gdLst>
                <a:gd name="connsiteX0" fmla="*/ 0 w 1269844"/>
                <a:gd name="connsiteY0" fmla="*/ 190500 h 190500"/>
                <a:gd name="connsiteX1" fmla="*/ 1 w 1269844"/>
                <a:gd name="connsiteY1" fmla="*/ 0 h 190500"/>
                <a:gd name="connsiteX2" fmla="*/ 1269844 w 1269844"/>
                <a:gd name="connsiteY2" fmla="*/ 0 h 190500"/>
                <a:gd name="connsiteX3" fmla="*/ 1161259 w 1269844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844" h="190500">
                  <a:moveTo>
                    <a:pt x="0" y="190500"/>
                  </a:moveTo>
                  <a:lnTo>
                    <a:pt x="1" y="0"/>
                  </a:lnTo>
                  <a:lnTo>
                    <a:pt x="1269844" y="0"/>
                  </a:lnTo>
                  <a:lnTo>
                    <a:pt x="1161259" y="1905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60000"/>
                    <a:lumOff val="4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C75ADB"/>
                </a:solidFill>
              </a:endParaRPr>
            </a:p>
          </p:txBody>
        </p:sp>
        <p:sp>
          <p:nvSpPr>
            <p:cNvPr id="21510" name="Freeform: Shape 21509">
              <a:extLst>
                <a:ext uri="{FF2B5EF4-FFF2-40B4-BE49-F238E27FC236}">
                  <a16:creationId xmlns:a16="http://schemas.microsoft.com/office/drawing/2014/main" id="{0154875D-52E2-38D4-37E4-04F6A43A3A6F}"/>
                </a:ext>
              </a:extLst>
            </p:cNvPr>
            <p:cNvSpPr/>
            <p:nvPr/>
          </p:nvSpPr>
          <p:spPr>
            <a:xfrm>
              <a:off x="254760" y="243099"/>
              <a:ext cx="168040" cy="485449"/>
            </a:xfrm>
            <a:custGeom>
              <a:avLst/>
              <a:gdLst>
                <a:gd name="connsiteX0" fmla="*/ 0 w 91440"/>
                <a:gd name="connsiteY0" fmla="*/ 0 h 542544"/>
                <a:gd name="connsiteX1" fmla="*/ 85344 w 91440"/>
                <a:gd name="connsiteY1" fmla="*/ 85344 h 542544"/>
                <a:gd name="connsiteX2" fmla="*/ 0 w 91440"/>
                <a:gd name="connsiteY2" fmla="*/ 195072 h 542544"/>
                <a:gd name="connsiteX3" fmla="*/ 85344 w 91440"/>
                <a:gd name="connsiteY3" fmla="*/ 280416 h 542544"/>
                <a:gd name="connsiteX4" fmla="*/ 6096 w 91440"/>
                <a:gd name="connsiteY4" fmla="*/ 365760 h 542544"/>
                <a:gd name="connsiteX5" fmla="*/ 91440 w 91440"/>
                <a:gd name="connsiteY5" fmla="*/ 463296 h 542544"/>
                <a:gd name="connsiteX6" fmla="*/ 12192 w 91440"/>
                <a:gd name="connsiteY6" fmla="*/ 542544 h 542544"/>
                <a:gd name="connsiteX7" fmla="*/ 24384 w 91440"/>
                <a:gd name="connsiteY7" fmla="*/ 542544 h 542544"/>
                <a:gd name="connsiteX8" fmla="*/ 48768 w 91440"/>
                <a:gd name="connsiteY8" fmla="*/ 542544 h 542544"/>
                <a:gd name="connsiteX9" fmla="*/ 48768 w 91440"/>
                <a:gd name="connsiteY9" fmla="*/ 542544 h 54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" h="542544">
                  <a:moveTo>
                    <a:pt x="0" y="0"/>
                  </a:moveTo>
                  <a:lnTo>
                    <a:pt x="85344" y="85344"/>
                  </a:lnTo>
                  <a:lnTo>
                    <a:pt x="0" y="195072"/>
                  </a:lnTo>
                  <a:lnTo>
                    <a:pt x="85344" y="280416"/>
                  </a:lnTo>
                  <a:lnTo>
                    <a:pt x="6096" y="365760"/>
                  </a:lnTo>
                  <a:lnTo>
                    <a:pt x="91440" y="463296"/>
                  </a:lnTo>
                  <a:lnTo>
                    <a:pt x="12192" y="542544"/>
                  </a:lnTo>
                  <a:lnTo>
                    <a:pt x="24384" y="542544"/>
                  </a:lnTo>
                  <a:lnTo>
                    <a:pt x="48768" y="542544"/>
                  </a:lnTo>
                  <a:lnTo>
                    <a:pt x="48768" y="542544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1" name="Multiplication Sign 21510">
              <a:extLst>
                <a:ext uri="{FF2B5EF4-FFF2-40B4-BE49-F238E27FC236}">
                  <a16:creationId xmlns:a16="http://schemas.microsoft.com/office/drawing/2014/main" id="{36E5624B-A8FB-A9F9-178D-19E58EFF945F}"/>
                </a:ext>
              </a:extLst>
            </p:cNvPr>
            <p:cNvSpPr/>
            <p:nvPr/>
          </p:nvSpPr>
          <p:spPr>
            <a:xfrm>
              <a:off x="2424935" y="131381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2" name="Multiplication Sign 21511">
              <a:extLst>
                <a:ext uri="{FF2B5EF4-FFF2-40B4-BE49-F238E27FC236}">
                  <a16:creationId xmlns:a16="http://schemas.microsoft.com/office/drawing/2014/main" id="{DBC018B8-5096-6D48-EFAA-FDBD27F29867}"/>
                </a:ext>
              </a:extLst>
            </p:cNvPr>
            <p:cNvSpPr/>
            <p:nvPr/>
          </p:nvSpPr>
          <p:spPr>
            <a:xfrm>
              <a:off x="2424935" y="79220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3" name="Multiplication Sign 21512">
              <a:extLst>
                <a:ext uri="{FF2B5EF4-FFF2-40B4-BE49-F238E27FC236}">
                  <a16:creationId xmlns:a16="http://schemas.microsoft.com/office/drawing/2014/main" id="{71B52482-CA0D-B7CC-C46E-A4C987FCA3E1}"/>
                </a:ext>
              </a:extLst>
            </p:cNvPr>
            <p:cNvSpPr/>
            <p:nvPr/>
          </p:nvSpPr>
          <p:spPr>
            <a:xfrm>
              <a:off x="2424935" y="575406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4" name="Multiplication Sign 21513">
              <a:extLst>
                <a:ext uri="{FF2B5EF4-FFF2-40B4-BE49-F238E27FC236}">
                  <a16:creationId xmlns:a16="http://schemas.microsoft.com/office/drawing/2014/main" id="{B1B20153-B668-8273-BAF6-58C833D276B7}"/>
                </a:ext>
              </a:extLst>
            </p:cNvPr>
            <p:cNvSpPr/>
            <p:nvPr/>
          </p:nvSpPr>
          <p:spPr>
            <a:xfrm>
              <a:off x="2424935" y="3539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5" name="Multiplication Sign 21514">
              <a:extLst>
                <a:ext uri="{FF2B5EF4-FFF2-40B4-BE49-F238E27FC236}">
                  <a16:creationId xmlns:a16="http://schemas.microsoft.com/office/drawing/2014/main" id="{7F44CEAE-E122-A321-A963-BD475523302F}"/>
                </a:ext>
              </a:extLst>
            </p:cNvPr>
            <p:cNvSpPr/>
            <p:nvPr/>
          </p:nvSpPr>
          <p:spPr>
            <a:xfrm>
              <a:off x="2424935" y="99413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6" name="Multiplication Sign 21515">
              <a:extLst>
                <a:ext uri="{FF2B5EF4-FFF2-40B4-BE49-F238E27FC236}">
                  <a16:creationId xmlns:a16="http://schemas.microsoft.com/office/drawing/2014/main" id="{EB95E3CF-050E-D3A8-D00C-01656B7B9DFD}"/>
                </a:ext>
              </a:extLst>
            </p:cNvPr>
            <p:cNvSpPr/>
            <p:nvPr/>
          </p:nvSpPr>
          <p:spPr>
            <a:xfrm>
              <a:off x="2751894" y="131381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7" name="Multiplication Sign 21516">
              <a:extLst>
                <a:ext uri="{FF2B5EF4-FFF2-40B4-BE49-F238E27FC236}">
                  <a16:creationId xmlns:a16="http://schemas.microsoft.com/office/drawing/2014/main" id="{C9FC635D-03D9-13F0-AB10-28C3791795B5}"/>
                </a:ext>
              </a:extLst>
            </p:cNvPr>
            <p:cNvSpPr/>
            <p:nvPr/>
          </p:nvSpPr>
          <p:spPr>
            <a:xfrm>
              <a:off x="2751894" y="79220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8" name="Multiplication Sign 21517">
              <a:extLst>
                <a:ext uri="{FF2B5EF4-FFF2-40B4-BE49-F238E27FC236}">
                  <a16:creationId xmlns:a16="http://schemas.microsoft.com/office/drawing/2014/main" id="{FBE4F609-6EF4-295B-DBD6-E87EBE31C5EF}"/>
                </a:ext>
              </a:extLst>
            </p:cNvPr>
            <p:cNvSpPr/>
            <p:nvPr/>
          </p:nvSpPr>
          <p:spPr>
            <a:xfrm>
              <a:off x="2751894" y="575406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19" name="Multiplication Sign 21518">
              <a:extLst>
                <a:ext uri="{FF2B5EF4-FFF2-40B4-BE49-F238E27FC236}">
                  <a16:creationId xmlns:a16="http://schemas.microsoft.com/office/drawing/2014/main" id="{7F8E5B58-48DC-9D7B-B3C4-DE53126EC40B}"/>
                </a:ext>
              </a:extLst>
            </p:cNvPr>
            <p:cNvSpPr/>
            <p:nvPr/>
          </p:nvSpPr>
          <p:spPr>
            <a:xfrm>
              <a:off x="2751894" y="353955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0" name="Multiplication Sign 21519">
              <a:extLst>
                <a:ext uri="{FF2B5EF4-FFF2-40B4-BE49-F238E27FC236}">
                  <a16:creationId xmlns:a16="http://schemas.microsoft.com/office/drawing/2014/main" id="{EB7A5518-F1B9-DC2A-F7FE-5584B2BD92BD}"/>
                </a:ext>
              </a:extLst>
            </p:cNvPr>
            <p:cNvSpPr/>
            <p:nvPr/>
          </p:nvSpPr>
          <p:spPr>
            <a:xfrm>
              <a:off x="2751894" y="994134"/>
              <a:ext cx="167640" cy="1676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1" name="Multiplication Sign 21520">
              <a:extLst>
                <a:ext uri="{FF2B5EF4-FFF2-40B4-BE49-F238E27FC236}">
                  <a16:creationId xmlns:a16="http://schemas.microsoft.com/office/drawing/2014/main" id="{D421247A-20CC-0101-7C1F-1DADDEAE0306}"/>
                </a:ext>
              </a:extLst>
            </p:cNvPr>
            <p:cNvSpPr/>
            <p:nvPr/>
          </p:nvSpPr>
          <p:spPr>
            <a:xfrm>
              <a:off x="254000" y="1873570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2" name="Multiplication Sign 21521">
              <a:extLst>
                <a:ext uri="{FF2B5EF4-FFF2-40B4-BE49-F238E27FC236}">
                  <a16:creationId xmlns:a16="http://schemas.microsoft.com/office/drawing/2014/main" id="{7A5119A4-44C2-4129-C5B2-F7479E12E87C}"/>
                </a:ext>
              </a:extLst>
            </p:cNvPr>
            <p:cNvSpPr/>
            <p:nvPr/>
          </p:nvSpPr>
          <p:spPr>
            <a:xfrm>
              <a:off x="462573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3" name="Multiplication Sign 21522">
              <a:extLst>
                <a:ext uri="{FF2B5EF4-FFF2-40B4-BE49-F238E27FC236}">
                  <a16:creationId xmlns:a16="http://schemas.microsoft.com/office/drawing/2014/main" id="{CDF25D29-E33C-FD1E-A38C-CE2048F49D3E}"/>
                </a:ext>
              </a:extLst>
            </p:cNvPr>
            <p:cNvSpPr/>
            <p:nvPr/>
          </p:nvSpPr>
          <p:spPr>
            <a:xfrm>
              <a:off x="671146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4" name="Multiplication Sign 21523">
              <a:extLst>
                <a:ext uri="{FF2B5EF4-FFF2-40B4-BE49-F238E27FC236}">
                  <a16:creationId xmlns:a16="http://schemas.microsoft.com/office/drawing/2014/main" id="{703910FC-2CB6-DCAC-4129-DCD30EEC5D7F}"/>
                </a:ext>
              </a:extLst>
            </p:cNvPr>
            <p:cNvSpPr/>
            <p:nvPr/>
          </p:nvSpPr>
          <p:spPr>
            <a:xfrm>
              <a:off x="251254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5" name="Multiplication Sign 21524">
              <a:extLst>
                <a:ext uri="{FF2B5EF4-FFF2-40B4-BE49-F238E27FC236}">
                  <a16:creationId xmlns:a16="http://schemas.microsoft.com/office/drawing/2014/main" id="{8A5C024B-524E-B646-687B-A305CFD2DBF6}"/>
                </a:ext>
              </a:extLst>
            </p:cNvPr>
            <p:cNvSpPr/>
            <p:nvPr/>
          </p:nvSpPr>
          <p:spPr>
            <a:xfrm>
              <a:off x="462572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6" name="Multiplication Sign 21525">
              <a:extLst>
                <a:ext uri="{FF2B5EF4-FFF2-40B4-BE49-F238E27FC236}">
                  <a16:creationId xmlns:a16="http://schemas.microsoft.com/office/drawing/2014/main" id="{E83C6D57-0E85-6CF6-F314-A6501247834E}"/>
                </a:ext>
              </a:extLst>
            </p:cNvPr>
            <p:cNvSpPr/>
            <p:nvPr/>
          </p:nvSpPr>
          <p:spPr>
            <a:xfrm>
              <a:off x="671145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7" name="Multiplication Sign 21526">
              <a:extLst>
                <a:ext uri="{FF2B5EF4-FFF2-40B4-BE49-F238E27FC236}">
                  <a16:creationId xmlns:a16="http://schemas.microsoft.com/office/drawing/2014/main" id="{B8D243DB-8F66-92A8-526B-3456E8577043}"/>
                </a:ext>
              </a:extLst>
            </p:cNvPr>
            <p:cNvSpPr/>
            <p:nvPr/>
          </p:nvSpPr>
          <p:spPr>
            <a:xfrm>
              <a:off x="52919" y="1873569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8" name="Multiplication Sign 21527">
              <a:extLst>
                <a:ext uri="{FF2B5EF4-FFF2-40B4-BE49-F238E27FC236}">
                  <a16:creationId xmlns:a16="http://schemas.microsoft.com/office/drawing/2014/main" id="{50655A77-CAA7-922A-ECBC-5518ABB72443}"/>
                </a:ext>
              </a:extLst>
            </p:cNvPr>
            <p:cNvSpPr/>
            <p:nvPr/>
          </p:nvSpPr>
          <p:spPr>
            <a:xfrm>
              <a:off x="52918" y="2078404"/>
              <a:ext cx="145555" cy="145555"/>
            </a:xfrm>
            <a:prstGeom prst="mathMultiply">
              <a:avLst>
                <a:gd name="adj1" fmla="val 136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29" name="Isosceles Triangle 21528">
              <a:extLst>
                <a:ext uri="{FF2B5EF4-FFF2-40B4-BE49-F238E27FC236}">
                  <a16:creationId xmlns:a16="http://schemas.microsoft.com/office/drawing/2014/main" id="{4308D04C-2392-0AAA-1A8B-F892694E3281}"/>
                </a:ext>
              </a:extLst>
            </p:cNvPr>
            <p:cNvSpPr/>
            <p:nvPr/>
          </p:nvSpPr>
          <p:spPr>
            <a:xfrm rot="5400000">
              <a:off x="-138896" y="2617863"/>
              <a:ext cx="1779275" cy="1508275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504" name="Picture 21503" descr="A robot with a computer&#10;&#10;Description automatically generated">
              <a:extLst>
                <a:ext uri="{FF2B5EF4-FFF2-40B4-BE49-F238E27FC236}">
                  <a16:creationId xmlns:a16="http://schemas.microsoft.com/office/drawing/2014/main" id="{5B344418-F8F4-CA7F-7170-62D49A07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80" b="91256" l="9857" r="90302">
                          <a14:foregroundMark x1="61685" y1="24960" x2="62798" y2="21463"/>
                          <a14:foregroundMark x1="62480" y1="10493" x2="62798" y2="3975"/>
                          <a14:foregroundMark x1="63116" y1="3339" x2="63116" y2="3339"/>
                          <a14:foregroundMark x1="63116" y1="3180" x2="63116" y2="3180"/>
                          <a14:foregroundMark x1="33068" y1="33386" x2="36248" y2="26391"/>
                          <a14:foregroundMark x1="23529" y1="46582" x2="23688" y2="36089"/>
                          <a14:foregroundMark x1="28617" y1="36566" x2="33863" y2="31955"/>
                          <a14:foregroundMark x1="25278" y1="46741" x2="24642" y2="42448"/>
                          <a14:foregroundMark x1="83943" y1="51351" x2="78060" y2="44038"/>
                          <a14:foregroundMark x1="78060" y1="44038" x2="75835" y2="43720"/>
                          <a14:foregroundMark x1="83466" y1="46741" x2="78219" y2="42607"/>
                          <a14:foregroundMark x1="77901" y1="41812" x2="74245" y2="36407"/>
                          <a14:foregroundMark x1="90461" y1="63752" x2="89348" y2="57711"/>
                          <a14:foregroundMark x1="54213" y1="90620" x2="63752" y2="91256"/>
                          <a14:foregroundMark x1="80127" y1="77583" x2="80286" y2="74563"/>
                          <a14:foregroundMark x1="78060" y1="77424" x2="79014" y2="744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0321" y="1843089"/>
              <a:ext cx="2554464" cy="2554464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530" name="Isosceles Triangle 21529">
              <a:extLst>
                <a:ext uri="{FF2B5EF4-FFF2-40B4-BE49-F238E27FC236}">
                  <a16:creationId xmlns:a16="http://schemas.microsoft.com/office/drawing/2014/main" id="{88B55C5C-8C0C-4442-1034-C12AFBB9D717}"/>
                </a:ext>
              </a:extLst>
            </p:cNvPr>
            <p:cNvSpPr/>
            <p:nvPr/>
          </p:nvSpPr>
          <p:spPr>
            <a:xfrm rot="16200000">
              <a:off x="2405463" y="2217001"/>
              <a:ext cx="762439" cy="557952"/>
            </a:xfrm>
            <a:prstGeom prst="triangle">
              <a:avLst>
                <a:gd name="adj" fmla="val 40801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531" name="TextBox 21530">
              <a:extLst>
                <a:ext uri="{FF2B5EF4-FFF2-40B4-BE49-F238E27FC236}">
                  <a16:creationId xmlns:a16="http://schemas.microsoft.com/office/drawing/2014/main" id="{07F0A69A-47CF-ACD1-D4EE-811836D12E25}"/>
                </a:ext>
              </a:extLst>
            </p:cNvPr>
            <p:cNvSpPr txBox="1"/>
            <p:nvPr/>
          </p:nvSpPr>
          <p:spPr>
            <a:xfrm>
              <a:off x="552024" y="1226384"/>
              <a:ext cx="1905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BASIC</a:t>
              </a:r>
            </a:p>
          </p:txBody>
        </p:sp>
        <p:sp>
          <p:nvSpPr>
            <p:cNvPr id="21535" name="Freeform: Shape 21534">
              <a:extLst>
                <a:ext uri="{FF2B5EF4-FFF2-40B4-BE49-F238E27FC236}">
                  <a16:creationId xmlns:a16="http://schemas.microsoft.com/office/drawing/2014/main" id="{B758DE8D-FB98-B0A7-7AFC-50EA9677D4E0}"/>
                </a:ext>
              </a:extLst>
            </p:cNvPr>
            <p:cNvSpPr/>
            <p:nvPr/>
          </p:nvSpPr>
          <p:spPr>
            <a:xfrm>
              <a:off x="2326045" y="4707271"/>
              <a:ext cx="557953" cy="113269"/>
            </a:xfrm>
            <a:custGeom>
              <a:avLst/>
              <a:gdLst>
                <a:gd name="connsiteX0" fmla="*/ 0 w 1013460"/>
                <a:gd name="connsiteY0" fmla="*/ 205740 h 205740"/>
                <a:gd name="connsiteX1" fmla="*/ 175260 w 1013460"/>
                <a:gd name="connsiteY1" fmla="*/ 15240 h 205740"/>
                <a:gd name="connsiteX2" fmla="*/ 358140 w 1013460"/>
                <a:gd name="connsiteY2" fmla="*/ 198120 h 205740"/>
                <a:gd name="connsiteX3" fmla="*/ 525780 w 1013460"/>
                <a:gd name="connsiteY3" fmla="*/ 15240 h 205740"/>
                <a:gd name="connsiteX4" fmla="*/ 693420 w 1013460"/>
                <a:gd name="connsiteY4" fmla="*/ 175260 h 205740"/>
                <a:gd name="connsiteX5" fmla="*/ 845820 w 1013460"/>
                <a:gd name="connsiteY5" fmla="*/ 0 h 205740"/>
                <a:gd name="connsiteX6" fmla="*/ 1013460 w 1013460"/>
                <a:gd name="connsiteY6" fmla="*/ 18288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460" h="205740">
                  <a:moveTo>
                    <a:pt x="0" y="205740"/>
                  </a:moveTo>
                  <a:lnTo>
                    <a:pt x="175260" y="15240"/>
                  </a:lnTo>
                  <a:lnTo>
                    <a:pt x="358140" y="198120"/>
                  </a:lnTo>
                  <a:lnTo>
                    <a:pt x="525780" y="15240"/>
                  </a:lnTo>
                  <a:lnTo>
                    <a:pt x="693420" y="175260"/>
                  </a:lnTo>
                  <a:lnTo>
                    <a:pt x="845820" y="0"/>
                  </a:lnTo>
                  <a:lnTo>
                    <a:pt x="1013460" y="182880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5B8DD1D-3C69-3748-FCE7-D61D0B293AAB}"/>
              </a:ext>
            </a:extLst>
          </p:cNvPr>
          <p:cNvSpPr/>
          <p:nvPr/>
        </p:nvSpPr>
        <p:spPr>
          <a:xfrm>
            <a:off x="0" y="7435"/>
            <a:ext cx="9400442" cy="5136065"/>
          </a:xfrm>
          <a:prstGeom prst="rect">
            <a:avLst/>
          </a:prstGeom>
          <a:solidFill>
            <a:srgbClr val="CE8A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36" name="Freeform: Shape 21535">
            <a:extLst>
              <a:ext uri="{FF2B5EF4-FFF2-40B4-BE49-F238E27FC236}">
                <a16:creationId xmlns:a16="http://schemas.microsoft.com/office/drawing/2014/main" id="{2301DDF0-9525-0996-75FF-7C1CB9E160A1}"/>
              </a:ext>
            </a:extLst>
          </p:cNvPr>
          <p:cNvSpPr/>
          <p:nvPr/>
        </p:nvSpPr>
        <p:spPr>
          <a:xfrm rot="5400000">
            <a:off x="-231797" y="38414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7" name="Freeform: Shape 21536">
            <a:extLst>
              <a:ext uri="{FF2B5EF4-FFF2-40B4-BE49-F238E27FC236}">
                <a16:creationId xmlns:a16="http://schemas.microsoft.com/office/drawing/2014/main" id="{C5FC974E-EDA7-10D3-C3DF-DB270BEE50CA}"/>
              </a:ext>
            </a:extLst>
          </p:cNvPr>
          <p:cNvSpPr/>
          <p:nvPr/>
        </p:nvSpPr>
        <p:spPr>
          <a:xfrm rot="5400000">
            <a:off x="30516" y="46220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8" name="Freeform: Shape 21537">
            <a:extLst>
              <a:ext uri="{FF2B5EF4-FFF2-40B4-BE49-F238E27FC236}">
                <a16:creationId xmlns:a16="http://schemas.microsoft.com/office/drawing/2014/main" id="{614707F7-5D21-E232-A700-C956922D5130}"/>
              </a:ext>
            </a:extLst>
          </p:cNvPr>
          <p:cNvSpPr/>
          <p:nvPr/>
        </p:nvSpPr>
        <p:spPr>
          <a:xfrm rot="5400000">
            <a:off x="289111" y="55141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39" name="Freeform: Shape 21538">
            <a:extLst>
              <a:ext uri="{FF2B5EF4-FFF2-40B4-BE49-F238E27FC236}">
                <a16:creationId xmlns:a16="http://schemas.microsoft.com/office/drawing/2014/main" id="{D363FBAF-503E-72CD-E8EC-0622104EC1E8}"/>
              </a:ext>
            </a:extLst>
          </p:cNvPr>
          <p:cNvSpPr/>
          <p:nvPr/>
        </p:nvSpPr>
        <p:spPr>
          <a:xfrm rot="5400000">
            <a:off x="551423" y="63690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40" name="Freeform: Shape 21539">
            <a:extLst>
              <a:ext uri="{FF2B5EF4-FFF2-40B4-BE49-F238E27FC236}">
                <a16:creationId xmlns:a16="http://schemas.microsoft.com/office/drawing/2014/main" id="{CFD63E6E-5B9B-85F3-4E67-68C997A1715F}"/>
              </a:ext>
            </a:extLst>
          </p:cNvPr>
          <p:cNvSpPr/>
          <p:nvPr/>
        </p:nvSpPr>
        <p:spPr>
          <a:xfrm>
            <a:off x="260173" y="23547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45" name="TextBox 21544">
            <a:extLst>
              <a:ext uri="{FF2B5EF4-FFF2-40B4-BE49-F238E27FC236}">
                <a16:creationId xmlns:a16="http://schemas.microsoft.com/office/drawing/2014/main" id="{256824F1-EE5C-331E-6E68-B11BE6EFFC87}"/>
              </a:ext>
            </a:extLst>
          </p:cNvPr>
          <p:cNvSpPr txBox="1"/>
          <p:nvPr/>
        </p:nvSpPr>
        <p:spPr>
          <a:xfrm>
            <a:off x="694482" y="1062257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PRO</a:t>
            </a:r>
          </a:p>
        </p:txBody>
      </p:sp>
      <p:sp>
        <p:nvSpPr>
          <p:cNvPr id="21567" name="Multiplication Sign 21566">
            <a:extLst>
              <a:ext uri="{FF2B5EF4-FFF2-40B4-BE49-F238E27FC236}">
                <a16:creationId xmlns:a16="http://schemas.microsoft.com/office/drawing/2014/main" id="{3A13EAB1-0DBA-A2D6-26E5-B51FC0B08CB5}"/>
              </a:ext>
            </a:extLst>
          </p:cNvPr>
          <p:cNvSpPr/>
          <p:nvPr/>
        </p:nvSpPr>
        <p:spPr>
          <a:xfrm>
            <a:off x="8594440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8" name="Multiplication Sign 21567">
            <a:extLst>
              <a:ext uri="{FF2B5EF4-FFF2-40B4-BE49-F238E27FC236}">
                <a16:creationId xmlns:a16="http://schemas.microsoft.com/office/drawing/2014/main" id="{EADA6381-2B42-9DAE-DD1E-9C0B0EF20DAE}"/>
              </a:ext>
            </a:extLst>
          </p:cNvPr>
          <p:cNvSpPr/>
          <p:nvPr/>
        </p:nvSpPr>
        <p:spPr>
          <a:xfrm>
            <a:off x="8594440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9" name="Multiplication Sign 21568">
            <a:extLst>
              <a:ext uri="{FF2B5EF4-FFF2-40B4-BE49-F238E27FC236}">
                <a16:creationId xmlns:a16="http://schemas.microsoft.com/office/drawing/2014/main" id="{12863DD0-FBA0-9209-D71F-B21C03E27EFD}"/>
              </a:ext>
            </a:extLst>
          </p:cNvPr>
          <p:cNvSpPr/>
          <p:nvPr/>
        </p:nvSpPr>
        <p:spPr>
          <a:xfrm>
            <a:off x="8921399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0" name="Multiplication Sign 21569">
            <a:extLst>
              <a:ext uri="{FF2B5EF4-FFF2-40B4-BE49-F238E27FC236}">
                <a16:creationId xmlns:a16="http://schemas.microsoft.com/office/drawing/2014/main" id="{D7EA84B6-0FDB-2DA2-8C6B-F116D3068DAE}"/>
              </a:ext>
            </a:extLst>
          </p:cNvPr>
          <p:cNvSpPr/>
          <p:nvPr/>
        </p:nvSpPr>
        <p:spPr>
          <a:xfrm>
            <a:off x="8921399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1" name="Multiplication Sign 21570">
            <a:extLst>
              <a:ext uri="{FF2B5EF4-FFF2-40B4-BE49-F238E27FC236}">
                <a16:creationId xmlns:a16="http://schemas.microsoft.com/office/drawing/2014/main" id="{E46CF324-609A-368B-8901-4178E304D315}"/>
              </a:ext>
            </a:extLst>
          </p:cNvPr>
          <p:cNvSpPr/>
          <p:nvPr/>
        </p:nvSpPr>
        <p:spPr>
          <a:xfrm>
            <a:off x="8591626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2" name="Multiplication Sign 21571">
            <a:extLst>
              <a:ext uri="{FF2B5EF4-FFF2-40B4-BE49-F238E27FC236}">
                <a16:creationId xmlns:a16="http://schemas.microsoft.com/office/drawing/2014/main" id="{BA5837CC-800E-F831-618F-79B81E652C2A}"/>
              </a:ext>
            </a:extLst>
          </p:cNvPr>
          <p:cNvSpPr/>
          <p:nvPr/>
        </p:nvSpPr>
        <p:spPr>
          <a:xfrm>
            <a:off x="8591626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3" name="Multiplication Sign 21572">
            <a:extLst>
              <a:ext uri="{FF2B5EF4-FFF2-40B4-BE49-F238E27FC236}">
                <a16:creationId xmlns:a16="http://schemas.microsoft.com/office/drawing/2014/main" id="{3D887F8B-201D-3B6B-C586-8CD044489856}"/>
              </a:ext>
            </a:extLst>
          </p:cNvPr>
          <p:cNvSpPr/>
          <p:nvPr/>
        </p:nvSpPr>
        <p:spPr>
          <a:xfrm>
            <a:off x="8918585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4" name="Multiplication Sign 21573">
            <a:extLst>
              <a:ext uri="{FF2B5EF4-FFF2-40B4-BE49-F238E27FC236}">
                <a16:creationId xmlns:a16="http://schemas.microsoft.com/office/drawing/2014/main" id="{C6178D23-8447-2401-CCF1-90C30469F14D}"/>
              </a:ext>
            </a:extLst>
          </p:cNvPr>
          <p:cNvSpPr/>
          <p:nvPr/>
        </p:nvSpPr>
        <p:spPr>
          <a:xfrm>
            <a:off x="8918585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5" name="Multiplication Sign 21574">
            <a:extLst>
              <a:ext uri="{FF2B5EF4-FFF2-40B4-BE49-F238E27FC236}">
                <a16:creationId xmlns:a16="http://schemas.microsoft.com/office/drawing/2014/main" id="{A63935DB-50F9-FA1B-C685-90F6CF00FDFE}"/>
              </a:ext>
            </a:extLst>
          </p:cNvPr>
          <p:cNvSpPr/>
          <p:nvPr/>
        </p:nvSpPr>
        <p:spPr>
          <a:xfrm>
            <a:off x="8593713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6" name="Multiplication Sign 21575">
            <a:extLst>
              <a:ext uri="{FF2B5EF4-FFF2-40B4-BE49-F238E27FC236}">
                <a16:creationId xmlns:a16="http://schemas.microsoft.com/office/drawing/2014/main" id="{9542F47A-DF9F-1230-6A91-F35DADE177E4}"/>
              </a:ext>
            </a:extLst>
          </p:cNvPr>
          <p:cNvSpPr/>
          <p:nvPr/>
        </p:nvSpPr>
        <p:spPr>
          <a:xfrm>
            <a:off x="8920672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7" name="Multiplication Sign 21576">
            <a:extLst>
              <a:ext uri="{FF2B5EF4-FFF2-40B4-BE49-F238E27FC236}">
                <a16:creationId xmlns:a16="http://schemas.microsoft.com/office/drawing/2014/main" id="{75D63990-DE2B-5130-FF5B-EE534948A615}"/>
              </a:ext>
            </a:extLst>
          </p:cNvPr>
          <p:cNvSpPr/>
          <p:nvPr/>
        </p:nvSpPr>
        <p:spPr>
          <a:xfrm>
            <a:off x="230140" y="1820356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8" name="Multiplication Sign 21577">
            <a:extLst>
              <a:ext uri="{FF2B5EF4-FFF2-40B4-BE49-F238E27FC236}">
                <a16:creationId xmlns:a16="http://schemas.microsoft.com/office/drawing/2014/main" id="{152658E6-B079-FD4C-8937-F4E92EF7B239}"/>
              </a:ext>
            </a:extLst>
          </p:cNvPr>
          <p:cNvSpPr/>
          <p:nvPr/>
        </p:nvSpPr>
        <p:spPr>
          <a:xfrm>
            <a:off x="438713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9" name="Multiplication Sign 21578">
            <a:extLst>
              <a:ext uri="{FF2B5EF4-FFF2-40B4-BE49-F238E27FC236}">
                <a16:creationId xmlns:a16="http://schemas.microsoft.com/office/drawing/2014/main" id="{AB055113-198B-57A3-3825-FCCDB59C6665}"/>
              </a:ext>
            </a:extLst>
          </p:cNvPr>
          <p:cNvSpPr/>
          <p:nvPr/>
        </p:nvSpPr>
        <p:spPr>
          <a:xfrm>
            <a:off x="647286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0" name="Multiplication Sign 21579">
            <a:extLst>
              <a:ext uri="{FF2B5EF4-FFF2-40B4-BE49-F238E27FC236}">
                <a16:creationId xmlns:a16="http://schemas.microsoft.com/office/drawing/2014/main" id="{9F40842F-ABE8-F938-38F9-9E61AF70BBEE}"/>
              </a:ext>
            </a:extLst>
          </p:cNvPr>
          <p:cNvSpPr/>
          <p:nvPr/>
        </p:nvSpPr>
        <p:spPr>
          <a:xfrm>
            <a:off x="227394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1" name="Multiplication Sign 21580">
            <a:extLst>
              <a:ext uri="{FF2B5EF4-FFF2-40B4-BE49-F238E27FC236}">
                <a16:creationId xmlns:a16="http://schemas.microsoft.com/office/drawing/2014/main" id="{B06CCF29-C97C-64FB-21A2-4D11AD6DF92E}"/>
              </a:ext>
            </a:extLst>
          </p:cNvPr>
          <p:cNvSpPr/>
          <p:nvPr/>
        </p:nvSpPr>
        <p:spPr>
          <a:xfrm>
            <a:off x="438712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2" name="Multiplication Sign 21581">
            <a:extLst>
              <a:ext uri="{FF2B5EF4-FFF2-40B4-BE49-F238E27FC236}">
                <a16:creationId xmlns:a16="http://schemas.microsoft.com/office/drawing/2014/main" id="{1FB4D34A-8566-FBBB-09F3-5BAB7FE0247A}"/>
              </a:ext>
            </a:extLst>
          </p:cNvPr>
          <p:cNvSpPr/>
          <p:nvPr/>
        </p:nvSpPr>
        <p:spPr>
          <a:xfrm>
            <a:off x="647285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3" name="Multiplication Sign 21582">
            <a:extLst>
              <a:ext uri="{FF2B5EF4-FFF2-40B4-BE49-F238E27FC236}">
                <a16:creationId xmlns:a16="http://schemas.microsoft.com/office/drawing/2014/main" id="{DA04F221-6097-69AF-85C6-2459770C2F30}"/>
              </a:ext>
            </a:extLst>
          </p:cNvPr>
          <p:cNvSpPr/>
          <p:nvPr/>
        </p:nvSpPr>
        <p:spPr>
          <a:xfrm>
            <a:off x="29059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4" name="Multiplication Sign 21583">
            <a:extLst>
              <a:ext uri="{FF2B5EF4-FFF2-40B4-BE49-F238E27FC236}">
                <a16:creationId xmlns:a16="http://schemas.microsoft.com/office/drawing/2014/main" id="{A0D3756B-BED8-B63B-4077-1D67DB9A4C2B}"/>
              </a:ext>
            </a:extLst>
          </p:cNvPr>
          <p:cNvSpPr/>
          <p:nvPr/>
        </p:nvSpPr>
        <p:spPr>
          <a:xfrm>
            <a:off x="29058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5" name="Freeform: Shape 21584">
            <a:extLst>
              <a:ext uri="{FF2B5EF4-FFF2-40B4-BE49-F238E27FC236}">
                <a16:creationId xmlns:a16="http://schemas.microsoft.com/office/drawing/2014/main" id="{87C13640-4237-8AEF-692E-522CB534332B}"/>
              </a:ext>
            </a:extLst>
          </p:cNvPr>
          <p:cNvSpPr/>
          <p:nvPr/>
        </p:nvSpPr>
        <p:spPr>
          <a:xfrm>
            <a:off x="8480289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6" name="Isosceles Triangle 21585">
            <a:extLst>
              <a:ext uri="{FF2B5EF4-FFF2-40B4-BE49-F238E27FC236}">
                <a16:creationId xmlns:a16="http://schemas.microsoft.com/office/drawing/2014/main" id="{0F573861-BC8C-20F1-7561-4E2399AAA0FC}"/>
              </a:ext>
            </a:extLst>
          </p:cNvPr>
          <p:cNvSpPr/>
          <p:nvPr/>
        </p:nvSpPr>
        <p:spPr>
          <a:xfrm rot="5400000">
            <a:off x="-129548" y="2631477"/>
            <a:ext cx="1779275" cy="1508275"/>
          </a:xfrm>
          <a:prstGeom prst="triangl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533" name="Picture 21532">
            <a:extLst>
              <a:ext uri="{FF2B5EF4-FFF2-40B4-BE49-F238E27FC236}">
                <a16:creationId xmlns:a16="http://schemas.microsoft.com/office/drawing/2014/main" id="{F863E3B7-87CE-B6D5-F32F-6D839B8E38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96" y="1486857"/>
            <a:ext cx="3576461" cy="357107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587" name="Isosceles Triangle 21586">
            <a:extLst>
              <a:ext uri="{FF2B5EF4-FFF2-40B4-BE49-F238E27FC236}">
                <a16:creationId xmlns:a16="http://schemas.microsoft.com/office/drawing/2014/main" id="{F3818F75-D3B4-B6DB-D56A-5305BB3CB21E}"/>
              </a:ext>
            </a:extLst>
          </p:cNvPr>
          <p:cNvSpPr/>
          <p:nvPr/>
        </p:nvSpPr>
        <p:spPr>
          <a:xfrm rot="16200000">
            <a:off x="8579374" y="2220331"/>
            <a:ext cx="762439" cy="557952"/>
          </a:xfrm>
          <a:prstGeom prst="triangle">
            <a:avLst>
              <a:gd name="adj" fmla="val 40801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04B77-8BBA-E675-4E5F-9F50E3F214FB}"/>
              </a:ext>
            </a:extLst>
          </p:cNvPr>
          <p:cNvSpPr txBox="1"/>
          <p:nvPr/>
        </p:nvSpPr>
        <p:spPr>
          <a:xfrm>
            <a:off x="4203423" y="297395"/>
            <a:ext cx="47015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Pro: 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Interaction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Documentation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Vital Signs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Medication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Sanitation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Virtual Checkup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Assistance</a:t>
            </a:r>
          </a:p>
          <a:p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Use: -</a:t>
            </a:r>
          </a:p>
          <a:p>
            <a:endParaRPr lang="en-IN" sz="1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Nursing Homes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Camps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Personal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General Ward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Pandemic Zones</a:t>
            </a:r>
          </a:p>
        </p:txBody>
      </p:sp>
    </p:spTree>
    <p:extLst>
      <p:ext uri="{BB962C8B-B14F-4D97-AF65-F5344CB8AC3E}">
        <p14:creationId xmlns:p14="http://schemas.microsoft.com/office/powerpoint/2010/main" val="263886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78DBE2-4346-41FD-316E-9CC70CD2E110}"/>
              </a:ext>
            </a:extLst>
          </p:cNvPr>
          <p:cNvSpPr/>
          <p:nvPr/>
        </p:nvSpPr>
        <p:spPr>
          <a:xfrm>
            <a:off x="3172895" y="14870"/>
            <a:ext cx="3070302" cy="5143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462A74F-4F97-E226-D060-99C82F9BA63B}"/>
              </a:ext>
            </a:extLst>
          </p:cNvPr>
          <p:cNvSpPr/>
          <p:nvPr/>
        </p:nvSpPr>
        <p:spPr>
          <a:xfrm rot="5400000">
            <a:off x="3038602" y="2617864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rgbClr val="77FFFF"/>
              </a:gs>
              <a:gs pos="100000">
                <a:srgbClr val="63E8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1532B1-20D1-10B2-BF84-7D7BDBBFBD0F}"/>
              </a:ext>
            </a:extLst>
          </p:cNvPr>
          <p:cNvSpPr/>
          <p:nvPr/>
        </p:nvSpPr>
        <p:spPr>
          <a:xfrm rot="5400000">
            <a:off x="2943380" y="384333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4DC18D-C700-23E7-2824-D95F763D28DC}"/>
              </a:ext>
            </a:extLst>
          </p:cNvPr>
          <p:cNvSpPr/>
          <p:nvPr/>
        </p:nvSpPr>
        <p:spPr>
          <a:xfrm rot="5400000">
            <a:off x="3205693" y="462392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AD650-C945-16C9-E9BF-40DD4DE7513E}"/>
              </a:ext>
            </a:extLst>
          </p:cNvPr>
          <p:cNvSpPr/>
          <p:nvPr/>
        </p:nvSpPr>
        <p:spPr>
          <a:xfrm rot="5400000">
            <a:off x="3464288" y="551602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2A729D-8441-B0D3-00C4-C5802986884C}"/>
              </a:ext>
            </a:extLst>
          </p:cNvPr>
          <p:cNvSpPr/>
          <p:nvPr/>
        </p:nvSpPr>
        <p:spPr>
          <a:xfrm rot="5400000">
            <a:off x="3726600" y="637093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  <a:gs pos="51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22AF8A-77B5-AF5F-A034-378F0AD1E727}"/>
              </a:ext>
            </a:extLst>
          </p:cNvPr>
          <p:cNvSpPr/>
          <p:nvPr/>
        </p:nvSpPr>
        <p:spPr>
          <a:xfrm>
            <a:off x="3435350" y="235664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EACB53A-2631-9B76-C136-4D2EC7BB2F3F}"/>
              </a:ext>
            </a:extLst>
          </p:cNvPr>
          <p:cNvSpPr/>
          <p:nvPr/>
        </p:nvSpPr>
        <p:spPr>
          <a:xfrm>
            <a:off x="5608973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48820FD3-5D59-F5B2-A1FE-9EC6F23B4D92}"/>
              </a:ext>
            </a:extLst>
          </p:cNvPr>
          <p:cNvSpPr/>
          <p:nvPr/>
        </p:nvSpPr>
        <p:spPr>
          <a:xfrm>
            <a:off x="5608973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452C0378-FD90-B570-BBA6-446EF5E39551}"/>
              </a:ext>
            </a:extLst>
          </p:cNvPr>
          <p:cNvSpPr/>
          <p:nvPr/>
        </p:nvSpPr>
        <p:spPr>
          <a:xfrm>
            <a:off x="560897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0B0E39D-70D3-2E67-4AB9-714B11210FFC}"/>
              </a:ext>
            </a:extLst>
          </p:cNvPr>
          <p:cNvSpPr/>
          <p:nvPr/>
        </p:nvSpPr>
        <p:spPr>
          <a:xfrm>
            <a:off x="560897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F05927B5-84CF-1B5A-1073-D108AE326EA2}"/>
              </a:ext>
            </a:extLst>
          </p:cNvPr>
          <p:cNvSpPr/>
          <p:nvPr/>
        </p:nvSpPr>
        <p:spPr>
          <a:xfrm>
            <a:off x="5608973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4A4DA01B-C782-A681-25B2-C2460B43D1D7}"/>
              </a:ext>
            </a:extLst>
          </p:cNvPr>
          <p:cNvSpPr/>
          <p:nvPr/>
        </p:nvSpPr>
        <p:spPr>
          <a:xfrm>
            <a:off x="5935932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B8927070-341F-6AA1-2868-7A35DECBAAB1}"/>
              </a:ext>
            </a:extLst>
          </p:cNvPr>
          <p:cNvSpPr/>
          <p:nvPr/>
        </p:nvSpPr>
        <p:spPr>
          <a:xfrm>
            <a:off x="5935932" y="79057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26F1059A-48D3-C533-D7BE-14E77C337215}"/>
              </a:ext>
            </a:extLst>
          </p:cNvPr>
          <p:cNvSpPr/>
          <p:nvPr/>
        </p:nvSpPr>
        <p:spPr>
          <a:xfrm>
            <a:off x="5935932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3820F0C-0A69-2D4D-8558-0A1DCD1228C2}"/>
              </a:ext>
            </a:extLst>
          </p:cNvPr>
          <p:cNvSpPr/>
          <p:nvPr/>
        </p:nvSpPr>
        <p:spPr>
          <a:xfrm>
            <a:off x="5935932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065E1089-2B1B-F4F7-15A5-CB34CEAB8D41}"/>
              </a:ext>
            </a:extLst>
          </p:cNvPr>
          <p:cNvSpPr/>
          <p:nvPr/>
        </p:nvSpPr>
        <p:spPr>
          <a:xfrm>
            <a:off x="5935932" y="992508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1A79615C-5B15-926D-2F80-E63D423AEC78}"/>
              </a:ext>
            </a:extLst>
          </p:cNvPr>
          <p:cNvSpPr/>
          <p:nvPr/>
        </p:nvSpPr>
        <p:spPr>
          <a:xfrm>
            <a:off x="3229745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460D29AB-207A-1B98-B8DB-2BEA3A80CF90}"/>
              </a:ext>
            </a:extLst>
          </p:cNvPr>
          <p:cNvSpPr/>
          <p:nvPr/>
        </p:nvSpPr>
        <p:spPr>
          <a:xfrm>
            <a:off x="3438318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36A11B2E-5E6F-5A25-E4BD-54A0E4B5CC39}"/>
              </a:ext>
            </a:extLst>
          </p:cNvPr>
          <p:cNvSpPr/>
          <p:nvPr/>
        </p:nvSpPr>
        <p:spPr>
          <a:xfrm>
            <a:off x="3646891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B727BF4-7BD8-1669-DCA3-2BCB1E1C24A0}"/>
              </a:ext>
            </a:extLst>
          </p:cNvPr>
          <p:cNvSpPr/>
          <p:nvPr/>
        </p:nvSpPr>
        <p:spPr>
          <a:xfrm>
            <a:off x="3855464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3FBE9F7-1C0E-D027-4AB4-DF897C571245}"/>
              </a:ext>
            </a:extLst>
          </p:cNvPr>
          <p:cNvSpPr/>
          <p:nvPr/>
        </p:nvSpPr>
        <p:spPr>
          <a:xfrm>
            <a:off x="32297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90B6F290-AB77-37B0-8A49-E604BA7C227E}"/>
              </a:ext>
            </a:extLst>
          </p:cNvPr>
          <p:cNvSpPr/>
          <p:nvPr/>
        </p:nvSpPr>
        <p:spPr>
          <a:xfrm>
            <a:off x="3435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2EEBAA9A-EC4D-B213-DCFD-D0059C914D7B}"/>
              </a:ext>
            </a:extLst>
          </p:cNvPr>
          <p:cNvSpPr/>
          <p:nvPr/>
        </p:nvSpPr>
        <p:spPr>
          <a:xfrm>
            <a:off x="3646890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EEF62A2A-B122-BCC6-FBBD-4BC4D4802F51}"/>
              </a:ext>
            </a:extLst>
          </p:cNvPr>
          <p:cNvSpPr/>
          <p:nvPr/>
        </p:nvSpPr>
        <p:spPr>
          <a:xfrm>
            <a:off x="3855463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46F42B5-9E09-667B-5D59-474A20D122CB}"/>
              </a:ext>
            </a:extLst>
          </p:cNvPr>
          <p:cNvSpPr/>
          <p:nvPr/>
        </p:nvSpPr>
        <p:spPr>
          <a:xfrm>
            <a:off x="5499899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390279-582C-BF5F-E015-E8D3ED2D9673}"/>
              </a:ext>
            </a:extLst>
          </p:cNvPr>
          <p:cNvSpPr txBox="1"/>
          <p:nvPr/>
        </p:nvSpPr>
        <p:spPr>
          <a:xfrm>
            <a:off x="3847825" y="1102494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ADVANCED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522B706-5B29-7B64-3543-AEDE2DD59024}"/>
              </a:ext>
            </a:extLst>
          </p:cNvPr>
          <p:cNvSpPr/>
          <p:nvPr/>
        </p:nvSpPr>
        <p:spPr>
          <a:xfrm rot="16200000">
            <a:off x="5583003" y="2203787"/>
            <a:ext cx="762439" cy="557952"/>
          </a:xfrm>
          <a:prstGeom prst="triangle">
            <a:avLst>
              <a:gd name="adj" fmla="val 40801"/>
            </a:avLst>
          </a:prstGeom>
          <a:solidFill>
            <a:srgbClr val="77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52BD29-1A74-C11B-CDBC-9F885DAE07A3}"/>
              </a:ext>
            </a:extLst>
          </p:cNvPr>
          <p:cNvSpPr/>
          <p:nvPr/>
        </p:nvSpPr>
        <p:spPr>
          <a:xfrm>
            <a:off x="0" y="0"/>
            <a:ext cx="3070302" cy="51360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B8DD1D-3C69-3748-FCE7-D61D0B293AAB}"/>
              </a:ext>
            </a:extLst>
          </p:cNvPr>
          <p:cNvSpPr/>
          <p:nvPr/>
        </p:nvSpPr>
        <p:spPr>
          <a:xfrm>
            <a:off x="6330140" y="7435"/>
            <a:ext cx="3070302" cy="5136065"/>
          </a:xfrm>
          <a:prstGeom prst="rect">
            <a:avLst/>
          </a:prstGeom>
          <a:solidFill>
            <a:srgbClr val="CE8A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05" name="Freeform: Shape 21504">
            <a:extLst>
              <a:ext uri="{FF2B5EF4-FFF2-40B4-BE49-F238E27FC236}">
                <a16:creationId xmlns:a16="http://schemas.microsoft.com/office/drawing/2014/main" id="{9CA35BE1-C3EC-BCD1-92AC-99A5BC2B58F2}"/>
              </a:ext>
            </a:extLst>
          </p:cNvPr>
          <p:cNvSpPr/>
          <p:nvPr/>
        </p:nvSpPr>
        <p:spPr>
          <a:xfrm rot="5400000">
            <a:off x="-237210" y="36890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7" name="Freeform: Shape 21506">
            <a:extLst>
              <a:ext uri="{FF2B5EF4-FFF2-40B4-BE49-F238E27FC236}">
                <a16:creationId xmlns:a16="http://schemas.microsoft.com/office/drawing/2014/main" id="{355CA594-30CF-AF36-3F7E-5B8A2610D0E1}"/>
              </a:ext>
            </a:extLst>
          </p:cNvPr>
          <p:cNvSpPr/>
          <p:nvPr/>
        </p:nvSpPr>
        <p:spPr>
          <a:xfrm rot="5400000">
            <a:off x="25103" y="44696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08" name="Freeform: Shape 21507">
            <a:extLst>
              <a:ext uri="{FF2B5EF4-FFF2-40B4-BE49-F238E27FC236}">
                <a16:creationId xmlns:a16="http://schemas.microsoft.com/office/drawing/2014/main" id="{2780E66C-2A89-FDEF-D0DE-AE5A88B0BD4E}"/>
              </a:ext>
            </a:extLst>
          </p:cNvPr>
          <p:cNvSpPr/>
          <p:nvPr/>
        </p:nvSpPr>
        <p:spPr>
          <a:xfrm rot="5400000">
            <a:off x="283698" y="53617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09" name="Freeform: Shape 21508">
            <a:extLst>
              <a:ext uri="{FF2B5EF4-FFF2-40B4-BE49-F238E27FC236}">
                <a16:creationId xmlns:a16="http://schemas.microsoft.com/office/drawing/2014/main" id="{C4C06994-3175-8C03-45D6-CF7BD23B131A}"/>
              </a:ext>
            </a:extLst>
          </p:cNvPr>
          <p:cNvSpPr/>
          <p:nvPr/>
        </p:nvSpPr>
        <p:spPr>
          <a:xfrm rot="5400000">
            <a:off x="546010" y="62166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40000"/>
                  <a:lumOff val="60000"/>
                </a:schemeClr>
              </a:gs>
              <a:gs pos="65000">
                <a:schemeClr val="accent5">
                  <a:lumMod val="60000"/>
                  <a:lumOff val="40000"/>
                </a:schemeClr>
              </a:gs>
              <a:gs pos="28000">
                <a:schemeClr val="accent5">
                  <a:lumMod val="60000"/>
                  <a:lumOff val="4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10" name="Freeform: Shape 21509">
            <a:extLst>
              <a:ext uri="{FF2B5EF4-FFF2-40B4-BE49-F238E27FC236}">
                <a16:creationId xmlns:a16="http://schemas.microsoft.com/office/drawing/2014/main" id="{0154875D-52E2-38D4-37E4-04F6A43A3A6F}"/>
              </a:ext>
            </a:extLst>
          </p:cNvPr>
          <p:cNvSpPr/>
          <p:nvPr/>
        </p:nvSpPr>
        <p:spPr>
          <a:xfrm>
            <a:off x="254760" y="24309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1" name="Multiplication Sign 21510">
            <a:extLst>
              <a:ext uri="{FF2B5EF4-FFF2-40B4-BE49-F238E27FC236}">
                <a16:creationId xmlns:a16="http://schemas.microsoft.com/office/drawing/2014/main" id="{36E5624B-A8FB-A9F9-178D-19E58EFF945F}"/>
              </a:ext>
            </a:extLst>
          </p:cNvPr>
          <p:cNvSpPr/>
          <p:nvPr/>
        </p:nvSpPr>
        <p:spPr>
          <a:xfrm>
            <a:off x="2424935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2" name="Multiplication Sign 21511">
            <a:extLst>
              <a:ext uri="{FF2B5EF4-FFF2-40B4-BE49-F238E27FC236}">
                <a16:creationId xmlns:a16="http://schemas.microsoft.com/office/drawing/2014/main" id="{DBC018B8-5096-6D48-EFAA-FDBD27F29867}"/>
              </a:ext>
            </a:extLst>
          </p:cNvPr>
          <p:cNvSpPr/>
          <p:nvPr/>
        </p:nvSpPr>
        <p:spPr>
          <a:xfrm>
            <a:off x="2424935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3" name="Multiplication Sign 21512">
            <a:extLst>
              <a:ext uri="{FF2B5EF4-FFF2-40B4-BE49-F238E27FC236}">
                <a16:creationId xmlns:a16="http://schemas.microsoft.com/office/drawing/2014/main" id="{71B52482-CA0D-B7CC-C46E-A4C987FCA3E1}"/>
              </a:ext>
            </a:extLst>
          </p:cNvPr>
          <p:cNvSpPr/>
          <p:nvPr/>
        </p:nvSpPr>
        <p:spPr>
          <a:xfrm>
            <a:off x="2424935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4" name="Multiplication Sign 21513">
            <a:extLst>
              <a:ext uri="{FF2B5EF4-FFF2-40B4-BE49-F238E27FC236}">
                <a16:creationId xmlns:a16="http://schemas.microsoft.com/office/drawing/2014/main" id="{B1B20153-B668-8273-BAF6-58C833D276B7}"/>
              </a:ext>
            </a:extLst>
          </p:cNvPr>
          <p:cNvSpPr/>
          <p:nvPr/>
        </p:nvSpPr>
        <p:spPr>
          <a:xfrm>
            <a:off x="2424935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5" name="Multiplication Sign 21514">
            <a:extLst>
              <a:ext uri="{FF2B5EF4-FFF2-40B4-BE49-F238E27FC236}">
                <a16:creationId xmlns:a16="http://schemas.microsoft.com/office/drawing/2014/main" id="{7F44CEAE-E122-A321-A963-BD475523302F}"/>
              </a:ext>
            </a:extLst>
          </p:cNvPr>
          <p:cNvSpPr/>
          <p:nvPr/>
        </p:nvSpPr>
        <p:spPr>
          <a:xfrm>
            <a:off x="2424935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6" name="Multiplication Sign 21515">
            <a:extLst>
              <a:ext uri="{FF2B5EF4-FFF2-40B4-BE49-F238E27FC236}">
                <a16:creationId xmlns:a16="http://schemas.microsoft.com/office/drawing/2014/main" id="{EB95E3CF-050E-D3A8-D00C-01656B7B9DFD}"/>
              </a:ext>
            </a:extLst>
          </p:cNvPr>
          <p:cNvSpPr/>
          <p:nvPr/>
        </p:nvSpPr>
        <p:spPr>
          <a:xfrm>
            <a:off x="2751894" y="131381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7" name="Multiplication Sign 21516">
            <a:extLst>
              <a:ext uri="{FF2B5EF4-FFF2-40B4-BE49-F238E27FC236}">
                <a16:creationId xmlns:a16="http://schemas.microsoft.com/office/drawing/2014/main" id="{C9FC635D-03D9-13F0-AB10-28C3791795B5}"/>
              </a:ext>
            </a:extLst>
          </p:cNvPr>
          <p:cNvSpPr/>
          <p:nvPr/>
        </p:nvSpPr>
        <p:spPr>
          <a:xfrm>
            <a:off x="2751894" y="79220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8" name="Multiplication Sign 21517">
            <a:extLst>
              <a:ext uri="{FF2B5EF4-FFF2-40B4-BE49-F238E27FC236}">
                <a16:creationId xmlns:a16="http://schemas.microsoft.com/office/drawing/2014/main" id="{FBE4F609-6EF4-295B-DBD6-E87EBE31C5EF}"/>
              </a:ext>
            </a:extLst>
          </p:cNvPr>
          <p:cNvSpPr/>
          <p:nvPr/>
        </p:nvSpPr>
        <p:spPr>
          <a:xfrm>
            <a:off x="2751894" y="575406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19" name="Multiplication Sign 21518">
            <a:extLst>
              <a:ext uri="{FF2B5EF4-FFF2-40B4-BE49-F238E27FC236}">
                <a16:creationId xmlns:a16="http://schemas.microsoft.com/office/drawing/2014/main" id="{7F8E5B58-48DC-9D7B-B3C4-DE53126EC40B}"/>
              </a:ext>
            </a:extLst>
          </p:cNvPr>
          <p:cNvSpPr/>
          <p:nvPr/>
        </p:nvSpPr>
        <p:spPr>
          <a:xfrm>
            <a:off x="2751894" y="3539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0" name="Multiplication Sign 21519">
            <a:extLst>
              <a:ext uri="{FF2B5EF4-FFF2-40B4-BE49-F238E27FC236}">
                <a16:creationId xmlns:a16="http://schemas.microsoft.com/office/drawing/2014/main" id="{EB7A5518-F1B9-DC2A-F7FE-5584B2BD92BD}"/>
              </a:ext>
            </a:extLst>
          </p:cNvPr>
          <p:cNvSpPr/>
          <p:nvPr/>
        </p:nvSpPr>
        <p:spPr>
          <a:xfrm>
            <a:off x="2751894" y="994134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1" name="Multiplication Sign 21520">
            <a:extLst>
              <a:ext uri="{FF2B5EF4-FFF2-40B4-BE49-F238E27FC236}">
                <a16:creationId xmlns:a16="http://schemas.microsoft.com/office/drawing/2014/main" id="{D421247A-20CC-0101-7C1F-1DADDEAE0306}"/>
              </a:ext>
            </a:extLst>
          </p:cNvPr>
          <p:cNvSpPr/>
          <p:nvPr/>
        </p:nvSpPr>
        <p:spPr>
          <a:xfrm>
            <a:off x="254000" y="187357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2" name="Multiplication Sign 21521">
            <a:extLst>
              <a:ext uri="{FF2B5EF4-FFF2-40B4-BE49-F238E27FC236}">
                <a16:creationId xmlns:a16="http://schemas.microsoft.com/office/drawing/2014/main" id="{7A5119A4-44C2-4129-C5B2-F7479E12E87C}"/>
              </a:ext>
            </a:extLst>
          </p:cNvPr>
          <p:cNvSpPr/>
          <p:nvPr/>
        </p:nvSpPr>
        <p:spPr>
          <a:xfrm>
            <a:off x="462573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3" name="Multiplication Sign 21522">
            <a:extLst>
              <a:ext uri="{FF2B5EF4-FFF2-40B4-BE49-F238E27FC236}">
                <a16:creationId xmlns:a16="http://schemas.microsoft.com/office/drawing/2014/main" id="{CDF25D29-E33C-FD1E-A38C-CE2048F49D3E}"/>
              </a:ext>
            </a:extLst>
          </p:cNvPr>
          <p:cNvSpPr/>
          <p:nvPr/>
        </p:nvSpPr>
        <p:spPr>
          <a:xfrm>
            <a:off x="671146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4" name="Multiplication Sign 21523">
            <a:extLst>
              <a:ext uri="{FF2B5EF4-FFF2-40B4-BE49-F238E27FC236}">
                <a16:creationId xmlns:a16="http://schemas.microsoft.com/office/drawing/2014/main" id="{703910FC-2CB6-DCAC-4129-DCD30EEC5D7F}"/>
              </a:ext>
            </a:extLst>
          </p:cNvPr>
          <p:cNvSpPr/>
          <p:nvPr/>
        </p:nvSpPr>
        <p:spPr>
          <a:xfrm>
            <a:off x="251254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5" name="Multiplication Sign 21524">
            <a:extLst>
              <a:ext uri="{FF2B5EF4-FFF2-40B4-BE49-F238E27FC236}">
                <a16:creationId xmlns:a16="http://schemas.microsoft.com/office/drawing/2014/main" id="{8A5C024B-524E-B646-687B-A305CFD2DBF6}"/>
              </a:ext>
            </a:extLst>
          </p:cNvPr>
          <p:cNvSpPr/>
          <p:nvPr/>
        </p:nvSpPr>
        <p:spPr>
          <a:xfrm>
            <a:off x="462572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6" name="Multiplication Sign 21525">
            <a:extLst>
              <a:ext uri="{FF2B5EF4-FFF2-40B4-BE49-F238E27FC236}">
                <a16:creationId xmlns:a16="http://schemas.microsoft.com/office/drawing/2014/main" id="{E83C6D57-0E85-6CF6-F314-A6501247834E}"/>
              </a:ext>
            </a:extLst>
          </p:cNvPr>
          <p:cNvSpPr/>
          <p:nvPr/>
        </p:nvSpPr>
        <p:spPr>
          <a:xfrm>
            <a:off x="671145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7" name="Multiplication Sign 21526">
            <a:extLst>
              <a:ext uri="{FF2B5EF4-FFF2-40B4-BE49-F238E27FC236}">
                <a16:creationId xmlns:a16="http://schemas.microsoft.com/office/drawing/2014/main" id="{B8D243DB-8F66-92A8-526B-3456E8577043}"/>
              </a:ext>
            </a:extLst>
          </p:cNvPr>
          <p:cNvSpPr/>
          <p:nvPr/>
        </p:nvSpPr>
        <p:spPr>
          <a:xfrm>
            <a:off x="52919" y="1873569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8" name="Multiplication Sign 21527">
            <a:extLst>
              <a:ext uri="{FF2B5EF4-FFF2-40B4-BE49-F238E27FC236}">
                <a16:creationId xmlns:a16="http://schemas.microsoft.com/office/drawing/2014/main" id="{50655A77-CAA7-922A-ECBC-5518ABB72443}"/>
              </a:ext>
            </a:extLst>
          </p:cNvPr>
          <p:cNvSpPr/>
          <p:nvPr/>
        </p:nvSpPr>
        <p:spPr>
          <a:xfrm>
            <a:off x="52918" y="2078404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29" name="Isosceles Triangle 21528">
            <a:extLst>
              <a:ext uri="{FF2B5EF4-FFF2-40B4-BE49-F238E27FC236}">
                <a16:creationId xmlns:a16="http://schemas.microsoft.com/office/drawing/2014/main" id="{4308D04C-2392-0AAA-1A8B-F892694E3281}"/>
              </a:ext>
            </a:extLst>
          </p:cNvPr>
          <p:cNvSpPr/>
          <p:nvPr/>
        </p:nvSpPr>
        <p:spPr>
          <a:xfrm rot="5400000">
            <a:off x="-138896" y="2617863"/>
            <a:ext cx="1779275" cy="1508275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504" name="Picture 21503" descr="A robot with a computer&#10;&#10;Description automatically generated">
            <a:extLst>
              <a:ext uri="{FF2B5EF4-FFF2-40B4-BE49-F238E27FC236}">
                <a16:creationId xmlns:a16="http://schemas.microsoft.com/office/drawing/2014/main" id="{5B344418-F8F4-CA7F-7170-62D49A07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1256" l="9857" r="90302">
                        <a14:foregroundMark x1="61685" y1="24960" x2="62798" y2="21463"/>
                        <a14:foregroundMark x1="62480" y1="10493" x2="62798" y2="3975"/>
                        <a14:foregroundMark x1="63116" y1="3339" x2="63116" y2="3339"/>
                        <a14:foregroundMark x1="63116" y1="3180" x2="63116" y2="3180"/>
                        <a14:foregroundMark x1="33068" y1="33386" x2="36248" y2="26391"/>
                        <a14:foregroundMark x1="23529" y1="46582" x2="23688" y2="36089"/>
                        <a14:foregroundMark x1="28617" y1="36566" x2="33863" y2="31955"/>
                        <a14:foregroundMark x1="25278" y1="46741" x2="24642" y2="42448"/>
                        <a14:foregroundMark x1="83943" y1="51351" x2="78060" y2="44038"/>
                        <a14:foregroundMark x1="78060" y1="44038" x2="75835" y2="43720"/>
                        <a14:foregroundMark x1="83466" y1="46741" x2="78219" y2="42607"/>
                        <a14:foregroundMark x1="77901" y1="41812" x2="74245" y2="36407"/>
                        <a14:foregroundMark x1="90461" y1="63752" x2="89348" y2="57711"/>
                        <a14:foregroundMark x1="54213" y1="90620" x2="63752" y2="91256"/>
                        <a14:foregroundMark x1="80127" y1="77583" x2="80286" y2="74563"/>
                        <a14:foregroundMark x1="78060" y1="77424" x2="79014" y2="74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9705" y="1603767"/>
            <a:ext cx="3365590" cy="3365590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530" name="Isosceles Triangle 21529">
            <a:extLst>
              <a:ext uri="{FF2B5EF4-FFF2-40B4-BE49-F238E27FC236}">
                <a16:creationId xmlns:a16="http://schemas.microsoft.com/office/drawing/2014/main" id="{88B55C5C-8C0C-4442-1034-C12AFBB9D717}"/>
              </a:ext>
            </a:extLst>
          </p:cNvPr>
          <p:cNvSpPr/>
          <p:nvPr/>
        </p:nvSpPr>
        <p:spPr>
          <a:xfrm rot="16200000">
            <a:off x="2405463" y="2217001"/>
            <a:ext cx="762439" cy="557952"/>
          </a:xfrm>
          <a:prstGeom prst="triangle">
            <a:avLst>
              <a:gd name="adj" fmla="val 408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31" name="TextBox 21530">
            <a:extLst>
              <a:ext uri="{FF2B5EF4-FFF2-40B4-BE49-F238E27FC236}">
                <a16:creationId xmlns:a16="http://schemas.microsoft.com/office/drawing/2014/main" id="{07F0A69A-47CF-ACD1-D4EE-811836D12E25}"/>
              </a:ext>
            </a:extLst>
          </p:cNvPr>
          <p:cNvSpPr txBox="1"/>
          <p:nvPr/>
        </p:nvSpPr>
        <p:spPr>
          <a:xfrm>
            <a:off x="508720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BASIC</a:t>
            </a:r>
          </a:p>
        </p:txBody>
      </p:sp>
      <p:sp>
        <p:nvSpPr>
          <p:cNvPr id="21535" name="Freeform: Shape 21534">
            <a:extLst>
              <a:ext uri="{FF2B5EF4-FFF2-40B4-BE49-F238E27FC236}">
                <a16:creationId xmlns:a16="http://schemas.microsoft.com/office/drawing/2014/main" id="{B758DE8D-FB98-B0A7-7AFC-50EA9677D4E0}"/>
              </a:ext>
            </a:extLst>
          </p:cNvPr>
          <p:cNvSpPr/>
          <p:nvPr/>
        </p:nvSpPr>
        <p:spPr>
          <a:xfrm>
            <a:off x="2326045" y="4707271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36" name="Freeform: Shape 21535">
            <a:extLst>
              <a:ext uri="{FF2B5EF4-FFF2-40B4-BE49-F238E27FC236}">
                <a16:creationId xmlns:a16="http://schemas.microsoft.com/office/drawing/2014/main" id="{2301DDF0-9525-0996-75FF-7C1CB9E160A1}"/>
              </a:ext>
            </a:extLst>
          </p:cNvPr>
          <p:cNvSpPr/>
          <p:nvPr/>
        </p:nvSpPr>
        <p:spPr>
          <a:xfrm rot="5400000">
            <a:off x="6100423" y="384148"/>
            <a:ext cx="892098" cy="168042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7" name="Freeform: Shape 21536">
            <a:extLst>
              <a:ext uri="{FF2B5EF4-FFF2-40B4-BE49-F238E27FC236}">
                <a16:creationId xmlns:a16="http://schemas.microsoft.com/office/drawing/2014/main" id="{C5FC974E-EDA7-10D3-C3DF-DB270BEE50CA}"/>
              </a:ext>
            </a:extLst>
          </p:cNvPr>
          <p:cNvSpPr/>
          <p:nvPr/>
        </p:nvSpPr>
        <p:spPr>
          <a:xfrm rot="5400000">
            <a:off x="6362736" y="462207"/>
            <a:ext cx="1063083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38" name="Freeform: Shape 21537">
            <a:extLst>
              <a:ext uri="{FF2B5EF4-FFF2-40B4-BE49-F238E27FC236}">
                <a16:creationId xmlns:a16="http://schemas.microsoft.com/office/drawing/2014/main" id="{614707F7-5D21-E232-A700-C956922D5130}"/>
              </a:ext>
            </a:extLst>
          </p:cNvPr>
          <p:cNvSpPr/>
          <p:nvPr/>
        </p:nvSpPr>
        <p:spPr>
          <a:xfrm rot="5400000">
            <a:off x="6621331" y="551417"/>
            <a:ext cx="1241502" cy="168041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C75ADB"/>
              </a:solidFill>
            </a:endParaRPr>
          </a:p>
        </p:txBody>
      </p:sp>
      <p:sp>
        <p:nvSpPr>
          <p:cNvPr id="21539" name="Freeform: Shape 21538">
            <a:extLst>
              <a:ext uri="{FF2B5EF4-FFF2-40B4-BE49-F238E27FC236}">
                <a16:creationId xmlns:a16="http://schemas.microsoft.com/office/drawing/2014/main" id="{D363FBAF-503E-72CD-E8EC-0622104EC1E8}"/>
              </a:ext>
            </a:extLst>
          </p:cNvPr>
          <p:cNvSpPr/>
          <p:nvPr/>
        </p:nvSpPr>
        <p:spPr>
          <a:xfrm rot="5400000">
            <a:off x="6883643" y="636908"/>
            <a:ext cx="1412488" cy="168043"/>
          </a:xfrm>
          <a:custGeom>
            <a:avLst/>
            <a:gdLst>
              <a:gd name="connsiteX0" fmla="*/ 0 w 1269844"/>
              <a:gd name="connsiteY0" fmla="*/ 190500 h 190500"/>
              <a:gd name="connsiteX1" fmla="*/ 1 w 1269844"/>
              <a:gd name="connsiteY1" fmla="*/ 0 h 190500"/>
              <a:gd name="connsiteX2" fmla="*/ 1269844 w 1269844"/>
              <a:gd name="connsiteY2" fmla="*/ 0 h 190500"/>
              <a:gd name="connsiteX3" fmla="*/ 1161259 w 1269844"/>
              <a:gd name="connsiteY3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844" h="190500">
                <a:moveTo>
                  <a:pt x="0" y="190500"/>
                </a:moveTo>
                <a:lnTo>
                  <a:pt x="1" y="0"/>
                </a:lnTo>
                <a:lnTo>
                  <a:pt x="1269844" y="0"/>
                </a:lnTo>
                <a:lnTo>
                  <a:pt x="1161259" y="190500"/>
                </a:lnTo>
                <a:close/>
              </a:path>
            </a:pathLst>
          </a:cu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10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C75ADB"/>
              </a:solidFill>
            </a:endParaRPr>
          </a:p>
        </p:txBody>
      </p:sp>
      <p:sp>
        <p:nvSpPr>
          <p:cNvPr id="21540" name="Freeform: Shape 21539">
            <a:extLst>
              <a:ext uri="{FF2B5EF4-FFF2-40B4-BE49-F238E27FC236}">
                <a16:creationId xmlns:a16="http://schemas.microsoft.com/office/drawing/2014/main" id="{CFD63E6E-5B9B-85F3-4E67-68C997A1715F}"/>
              </a:ext>
            </a:extLst>
          </p:cNvPr>
          <p:cNvSpPr/>
          <p:nvPr/>
        </p:nvSpPr>
        <p:spPr>
          <a:xfrm>
            <a:off x="6592393" y="235479"/>
            <a:ext cx="168040" cy="485449"/>
          </a:xfrm>
          <a:custGeom>
            <a:avLst/>
            <a:gdLst>
              <a:gd name="connsiteX0" fmla="*/ 0 w 91440"/>
              <a:gd name="connsiteY0" fmla="*/ 0 h 542544"/>
              <a:gd name="connsiteX1" fmla="*/ 85344 w 91440"/>
              <a:gd name="connsiteY1" fmla="*/ 85344 h 542544"/>
              <a:gd name="connsiteX2" fmla="*/ 0 w 91440"/>
              <a:gd name="connsiteY2" fmla="*/ 195072 h 542544"/>
              <a:gd name="connsiteX3" fmla="*/ 85344 w 91440"/>
              <a:gd name="connsiteY3" fmla="*/ 280416 h 542544"/>
              <a:gd name="connsiteX4" fmla="*/ 6096 w 91440"/>
              <a:gd name="connsiteY4" fmla="*/ 365760 h 542544"/>
              <a:gd name="connsiteX5" fmla="*/ 91440 w 91440"/>
              <a:gd name="connsiteY5" fmla="*/ 463296 h 542544"/>
              <a:gd name="connsiteX6" fmla="*/ 12192 w 91440"/>
              <a:gd name="connsiteY6" fmla="*/ 542544 h 542544"/>
              <a:gd name="connsiteX7" fmla="*/ 24384 w 91440"/>
              <a:gd name="connsiteY7" fmla="*/ 542544 h 542544"/>
              <a:gd name="connsiteX8" fmla="*/ 48768 w 91440"/>
              <a:gd name="connsiteY8" fmla="*/ 542544 h 542544"/>
              <a:gd name="connsiteX9" fmla="*/ 48768 w 91440"/>
              <a:gd name="connsiteY9" fmla="*/ 542544 h 5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" h="542544">
                <a:moveTo>
                  <a:pt x="0" y="0"/>
                </a:moveTo>
                <a:lnTo>
                  <a:pt x="85344" y="85344"/>
                </a:lnTo>
                <a:lnTo>
                  <a:pt x="0" y="195072"/>
                </a:lnTo>
                <a:lnTo>
                  <a:pt x="85344" y="280416"/>
                </a:lnTo>
                <a:lnTo>
                  <a:pt x="6096" y="365760"/>
                </a:lnTo>
                <a:lnTo>
                  <a:pt x="91440" y="463296"/>
                </a:lnTo>
                <a:lnTo>
                  <a:pt x="12192" y="542544"/>
                </a:lnTo>
                <a:lnTo>
                  <a:pt x="24384" y="542544"/>
                </a:lnTo>
                <a:lnTo>
                  <a:pt x="48768" y="542544"/>
                </a:lnTo>
                <a:lnTo>
                  <a:pt x="48768" y="542544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45" name="TextBox 21544">
            <a:extLst>
              <a:ext uri="{FF2B5EF4-FFF2-40B4-BE49-F238E27FC236}">
                <a16:creationId xmlns:a16="http://schemas.microsoft.com/office/drawing/2014/main" id="{256824F1-EE5C-331E-6E68-B11BE6EFFC87}"/>
              </a:ext>
            </a:extLst>
          </p:cNvPr>
          <p:cNvSpPr txBox="1"/>
          <p:nvPr/>
        </p:nvSpPr>
        <p:spPr>
          <a:xfrm>
            <a:off x="7050766" y="1099998"/>
            <a:ext cx="190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PRO</a:t>
            </a:r>
          </a:p>
        </p:txBody>
      </p:sp>
      <p:sp>
        <p:nvSpPr>
          <p:cNvPr id="21567" name="Multiplication Sign 21566">
            <a:extLst>
              <a:ext uri="{FF2B5EF4-FFF2-40B4-BE49-F238E27FC236}">
                <a16:creationId xmlns:a16="http://schemas.microsoft.com/office/drawing/2014/main" id="{3A13EAB1-0DBA-A2D6-26E5-B51FC0B08CB5}"/>
              </a:ext>
            </a:extLst>
          </p:cNvPr>
          <p:cNvSpPr/>
          <p:nvPr/>
        </p:nvSpPr>
        <p:spPr>
          <a:xfrm>
            <a:off x="8672988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8" name="Multiplication Sign 21567">
            <a:extLst>
              <a:ext uri="{FF2B5EF4-FFF2-40B4-BE49-F238E27FC236}">
                <a16:creationId xmlns:a16="http://schemas.microsoft.com/office/drawing/2014/main" id="{EADA6381-2B42-9DAE-DD1E-9C0B0EF20DAE}"/>
              </a:ext>
            </a:extLst>
          </p:cNvPr>
          <p:cNvSpPr/>
          <p:nvPr/>
        </p:nvSpPr>
        <p:spPr>
          <a:xfrm>
            <a:off x="8672988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69" name="Multiplication Sign 21568">
            <a:extLst>
              <a:ext uri="{FF2B5EF4-FFF2-40B4-BE49-F238E27FC236}">
                <a16:creationId xmlns:a16="http://schemas.microsoft.com/office/drawing/2014/main" id="{12863DD0-FBA0-9209-D71F-B21C03E27EFD}"/>
              </a:ext>
            </a:extLst>
          </p:cNvPr>
          <p:cNvSpPr/>
          <p:nvPr/>
        </p:nvSpPr>
        <p:spPr>
          <a:xfrm>
            <a:off x="8999947" y="79201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0" name="Multiplication Sign 21569">
            <a:extLst>
              <a:ext uri="{FF2B5EF4-FFF2-40B4-BE49-F238E27FC236}">
                <a16:creationId xmlns:a16="http://schemas.microsoft.com/office/drawing/2014/main" id="{D7EA84B6-0FDB-2DA2-8C6B-F116D3068DAE}"/>
              </a:ext>
            </a:extLst>
          </p:cNvPr>
          <p:cNvSpPr/>
          <p:nvPr/>
        </p:nvSpPr>
        <p:spPr>
          <a:xfrm>
            <a:off x="8999947" y="99394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1" name="Multiplication Sign 21570">
            <a:extLst>
              <a:ext uri="{FF2B5EF4-FFF2-40B4-BE49-F238E27FC236}">
                <a16:creationId xmlns:a16="http://schemas.microsoft.com/office/drawing/2014/main" id="{E46CF324-609A-368B-8901-4178E304D315}"/>
              </a:ext>
            </a:extLst>
          </p:cNvPr>
          <p:cNvSpPr/>
          <p:nvPr/>
        </p:nvSpPr>
        <p:spPr>
          <a:xfrm>
            <a:off x="8670174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2" name="Multiplication Sign 21571">
            <a:extLst>
              <a:ext uri="{FF2B5EF4-FFF2-40B4-BE49-F238E27FC236}">
                <a16:creationId xmlns:a16="http://schemas.microsoft.com/office/drawing/2014/main" id="{BA5837CC-800E-F831-618F-79B81E652C2A}"/>
              </a:ext>
            </a:extLst>
          </p:cNvPr>
          <p:cNvSpPr/>
          <p:nvPr/>
        </p:nvSpPr>
        <p:spPr>
          <a:xfrm>
            <a:off x="8670174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3" name="Multiplication Sign 21572">
            <a:extLst>
              <a:ext uri="{FF2B5EF4-FFF2-40B4-BE49-F238E27FC236}">
                <a16:creationId xmlns:a16="http://schemas.microsoft.com/office/drawing/2014/main" id="{3D887F8B-201D-3B6B-C586-8CD044489856}"/>
              </a:ext>
            </a:extLst>
          </p:cNvPr>
          <p:cNvSpPr/>
          <p:nvPr/>
        </p:nvSpPr>
        <p:spPr>
          <a:xfrm>
            <a:off x="8997133" y="573780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4" name="Multiplication Sign 21573">
            <a:extLst>
              <a:ext uri="{FF2B5EF4-FFF2-40B4-BE49-F238E27FC236}">
                <a16:creationId xmlns:a16="http://schemas.microsoft.com/office/drawing/2014/main" id="{C6178D23-8447-2401-CCF1-90C30469F14D}"/>
              </a:ext>
            </a:extLst>
          </p:cNvPr>
          <p:cNvSpPr/>
          <p:nvPr/>
        </p:nvSpPr>
        <p:spPr>
          <a:xfrm>
            <a:off x="8997133" y="352329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5" name="Multiplication Sign 21574">
            <a:extLst>
              <a:ext uri="{FF2B5EF4-FFF2-40B4-BE49-F238E27FC236}">
                <a16:creationId xmlns:a16="http://schemas.microsoft.com/office/drawing/2014/main" id="{A63935DB-50F9-FA1B-C685-90F6CF00FDFE}"/>
              </a:ext>
            </a:extLst>
          </p:cNvPr>
          <p:cNvSpPr/>
          <p:nvPr/>
        </p:nvSpPr>
        <p:spPr>
          <a:xfrm>
            <a:off x="8672261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6" name="Multiplication Sign 21575">
            <a:extLst>
              <a:ext uri="{FF2B5EF4-FFF2-40B4-BE49-F238E27FC236}">
                <a16:creationId xmlns:a16="http://schemas.microsoft.com/office/drawing/2014/main" id="{9542F47A-DF9F-1230-6A91-F35DADE177E4}"/>
              </a:ext>
            </a:extLst>
          </p:cNvPr>
          <p:cNvSpPr/>
          <p:nvPr/>
        </p:nvSpPr>
        <p:spPr>
          <a:xfrm>
            <a:off x="8999220" y="129755"/>
            <a:ext cx="167640" cy="16764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7" name="Multiplication Sign 21576">
            <a:extLst>
              <a:ext uri="{FF2B5EF4-FFF2-40B4-BE49-F238E27FC236}">
                <a16:creationId xmlns:a16="http://schemas.microsoft.com/office/drawing/2014/main" id="{75D63990-DE2B-5130-FF5B-EE534948A615}"/>
              </a:ext>
            </a:extLst>
          </p:cNvPr>
          <p:cNvSpPr/>
          <p:nvPr/>
        </p:nvSpPr>
        <p:spPr>
          <a:xfrm>
            <a:off x="6562360" y="1820356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8" name="Multiplication Sign 21577">
            <a:extLst>
              <a:ext uri="{FF2B5EF4-FFF2-40B4-BE49-F238E27FC236}">
                <a16:creationId xmlns:a16="http://schemas.microsoft.com/office/drawing/2014/main" id="{152658E6-B079-FD4C-8937-F4E92EF7B239}"/>
              </a:ext>
            </a:extLst>
          </p:cNvPr>
          <p:cNvSpPr/>
          <p:nvPr/>
        </p:nvSpPr>
        <p:spPr>
          <a:xfrm>
            <a:off x="6770933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79" name="Multiplication Sign 21578">
            <a:extLst>
              <a:ext uri="{FF2B5EF4-FFF2-40B4-BE49-F238E27FC236}">
                <a16:creationId xmlns:a16="http://schemas.microsoft.com/office/drawing/2014/main" id="{AB055113-198B-57A3-3825-FCCDB59C6665}"/>
              </a:ext>
            </a:extLst>
          </p:cNvPr>
          <p:cNvSpPr/>
          <p:nvPr/>
        </p:nvSpPr>
        <p:spPr>
          <a:xfrm>
            <a:off x="6979506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0" name="Multiplication Sign 21579">
            <a:extLst>
              <a:ext uri="{FF2B5EF4-FFF2-40B4-BE49-F238E27FC236}">
                <a16:creationId xmlns:a16="http://schemas.microsoft.com/office/drawing/2014/main" id="{9F40842F-ABE8-F938-38F9-9E61AF70BBEE}"/>
              </a:ext>
            </a:extLst>
          </p:cNvPr>
          <p:cNvSpPr/>
          <p:nvPr/>
        </p:nvSpPr>
        <p:spPr>
          <a:xfrm>
            <a:off x="6559614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1" name="Multiplication Sign 21580">
            <a:extLst>
              <a:ext uri="{FF2B5EF4-FFF2-40B4-BE49-F238E27FC236}">
                <a16:creationId xmlns:a16="http://schemas.microsoft.com/office/drawing/2014/main" id="{B06CCF29-C97C-64FB-21A2-4D11AD6DF92E}"/>
              </a:ext>
            </a:extLst>
          </p:cNvPr>
          <p:cNvSpPr/>
          <p:nvPr/>
        </p:nvSpPr>
        <p:spPr>
          <a:xfrm>
            <a:off x="6770932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2" name="Multiplication Sign 21581">
            <a:extLst>
              <a:ext uri="{FF2B5EF4-FFF2-40B4-BE49-F238E27FC236}">
                <a16:creationId xmlns:a16="http://schemas.microsoft.com/office/drawing/2014/main" id="{1FB4D34A-8566-FBBB-09F3-5BAB7FE0247A}"/>
              </a:ext>
            </a:extLst>
          </p:cNvPr>
          <p:cNvSpPr/>
          <p:nvPr/>
        </p:nvSpPr>
        <p:spPr>
          <a:xfrm>
            <a:off x="6979505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3" name="Multiplication Sign 21582">
            <a:extLst>
              <a:ext uri="{FF2B5EF4-FFF2-40B4-BE49-F238E27FC236}">
                <a16:creationId xmlns:a16="http://schemas.microsoft.com/office/drawing/2014/main" id="{DA04F221-6097-69AF-85C6-2459770C2F30}"/>
              </a:ext>
            </a:extLst>
          </p:cNvPr>
          <p:cNvSpPr/>
          <p:nvPr/>
        </p:nvSpPr>
        <p:spPr>
          <a:xfrm>
            <a:off x="6361279" y="1820355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4" name="Multiplication Sign 21583">
            <a:extLst>
              <a:ext uri="{FF2B5EF4-FFF2-40B4-BE49-F238E27FC236}">
                <a16:creationId xmlns:a16="http://schemas.microsoft.com/office/drawing/2014/main" id="{A0D3756B-BED8-B63B-4077-1D67DB9A4C2B}"/>
              </a:ext>
            </a:extLst>
          </p:cNvPr>
          <p:cNvSpPr/>
          <p:nvPr/>
        </p:nvSpPr>
        <p:spPr>
          <a:xfrm>
            <a:off x="6361278" y="2025190"/>
            <a:ext cx="145555" cy="145555"/>
          </a:xfrm>
          <a:prstGeom prst="mathMultiply">
            <a:avLst>
              <a:gd name="adj1" fmla="val 13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5" name="Freeform: Shape 21584">
            <a:extLst>
              <a:ext uri="{FF2B5EF4-FFF2-40B4-BE49-F238E27FC236}">
                <a16:creationId xmlns:a16="http://schemas.microsoft.com/office/drawing/2014/main" id="{87C13640-4237-8AEF-692E-522CB534332B}"/>
              </a:ext>
            </a:extLst>
          </p:cNvPr>
          <p:cNvSpPr/>
          <p:nvPr/>
        </p:nvSpPr>
        <p:spPr>
          <a:xfrm>
            <a:off x="8635037" y="4763906"/>
            <a:ext cx="557953" cy="113269"/>
          </a:xfrm>
          <a:custGeom>
            <a:avLst/>
            <a:gdLst>
              <a:gd name="connsiteX0" fmla="*/ 0 w 1013460"/>
              <a:gd name="connsiteY0" fmla="*/ 205740 h 205740"/>
              <a:gd name="connsiteX1" fmla="*/ 175260 w 1013460"/>
              <a:gd name="connsiteY1" fmla="*/ 15240 h 205740"/>
              <a:gd name="connsiteX2" fmla="*/ 358140 w 1013460"/>
              <a:gd name="connsiteY2" fmla="*/ 198120 h 205740"/>
              <a:gd name="connsiteX3" fmla="*/ 525780 w 1013460"/>
              <a:gd name="connsiteY3" fmla="*/ 15240 h 205740"/>
              <a:gd name="connsiteX4" fmla="*/ 693420 w 1013460"/>
              <a:gd name="connsiteY4" fmla="*/ 175260 h 205740"/>
              <a:gd name="connsiteX5" fmla="*/ 845820 w 1013460"/>
              <a:gd name="connsiteY5" fmla="*/ 0 h 205740"/>
              <a:gd name="connsiteX6" fmla="*/ 1013460 w 1013460"/>
              <a:gd name="connsiteY6" fmla="*/ 18288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460" h="205740">
                <a:moveTo>
                  <a:pt x="0" y="205740"/>
                </a:moveTo>
                <a:lnTo>
                  <a:pt x="175260" y="15240"/>
                </a:lnTo>
                <a:lnTo>
                  <a:pt x="358140" y="198120"/>
                </a:lnTo>
                <a:lnTo>
                  <a:pt x="525780" y="15240"/>
                </a:lnTo>
                <a:lnTo>
                  <a:pt x="693420" y="175260"/>
                </a:lnTo>
                <a:lnTo>
                  <a:pt x="845820" y="0"/>
                </a:lnTo>
                <a:lnTo>
                  <a:pt x="1013460" y="18288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86" name="Isosceles Triangle 21585">
            <a:extLst>
              <a:ext uri="{FF2B5EF4-FFF2-40B4-BE49-F238E27FC236}">
                <a16:creationId xmlns:a16="http://schemas.microsoft.com/office/drawing/2014/main" id="{0F573861-BC8C-20F1-7561-4E2399AAA0FC}"/>
              </a:ext>
            </a:extLst>
          </p:cNvPr>
          <p:cNvSpPr/>
          <p:nvPr/>
        </p:nvSpPr>
        <p:spPr>
          <a:xfrm rot="5400000">
            <a:off x="6202672" y="2631477"/>
            <a:ext cx="1779275" cy="1508275"/>
          </a:xfrm>
          <a:prstGeom prst="triangl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587" name="Isosceles Triangle 21586">
            <a:extLst>
              <a:ext uri="{FF2B5EF4-FFF2-40B4-BE49-F238E27FC236}">
                <a16:creationId xmlns:a16="http://schemas.microsoft.com/office/drawing/2014/main" id="{F3818F75-D3B4-B6DB-D56A-5305BB3CB21E}"/>
              </a:ext>
            </a:extLst>
          </p:cNvPr>
          <p:cNvSpPr/>
          <p:nvPr/>
        </p:nvSpPr>
        <p:spPr>
          <a:xfrm rot="16200000">
            <a:off x="8734122" y="2220331"/>
            <a:ext cx="762439" cy="557952"/>
          </a:xfrm>
          <a:prstGeom prst="triangle">
            <a:avLst>
              <a:gd name="adj" fmla="val 40801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robot with a computer&#10;&#10;Description automatically generated">
            <a:extLst>
              <a:ext uri="{FF2B5EF4-FFF2-40B4-BE49-F238E27FC236}">
                <a16:creationId xmlns:a16="http://schemas.microsoft.com/office/drawing/2014/main" id="{03579658-AA8F-6B8F-78BE-2F8193253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98" b="91097" l="9857" r="91097">
                        <a14:foregroundMark x1="44674" y1="46423" x2="53577" y2="49921"/>
                        <a14:foregroundMark x1="45469" y1="35930" x2="49762" y2="38951"/>
                        <a14:foregroundMark x1="50079" y1="21781" x2="63116" y2="29412"/>
                        <a14:foregroundMark x1="46741" y1="23529" x2="54690" y2="24006"/>
                        <a14:foregroundMark x1="65978" y1="13672" x2="66614" y2="3657"/>
                        <a14:foregroundMark x1="66614" y1="3657" x2="66455" y2="3498"/>
                        <a14:foregroundMark x1="45151" y1="43720" x2="59777" y2="58188"/>
                        <a14:foregroundMark x1="36725" y1="56439" x2="51510" y2="65501"/>
                        <a14:foregroundMark x1="44992" y1="69157" x2="42289" y2="66773"/>
                        <a14:foregroundMark x1="89507" y1="65183" x2="91097" y2="67568"/>
                        <a14:foregroundMark x1="23370" y1="44833" x2="28458" y2="35294"/>
                        <a14:foregroundMark x1="28458" y1="35294" x2="28617" y2="34181"/>
                        <a14:foregroundMark x1="30684" y1="34181" x2="35453" y2="31161"/>
                        <a14:foregroundMark x1="22099" y1="47059" x2="26232" y2="47377"/>
                        <a14:foregroundMark x1="15898" y1="48013" x2="18601" y2="47854"/>
                        <a14:foregroundMark x1="68203" y1="67568" x2="70111" y2="63434"/>
                        <a14:foregroundMark x1="67727" y1="67568" x2="68203" y2="66614"/>
                        <a14:foregroundMark x1="66137" y1="8585" x2="66137" y2="4928"/>
                        <a14:foregroundMark x1="51828" y1="89348" x2="61367" y2="91097"/>
                        <a14:foregroundMark x1="61367" y1="91097" x2="65819" y2="87122"/>
                        <a14:foregroundMark x1="65819" y1="65660" x2="69952" y2="60572"/>
                        <a14:foregroundMark x1="27027" y1="45787" x2="30843" y2="41971"/>
                        <a14:foregroundMark x1="29253" y1="37679" x2="31320" y2="42130"/>
                        <a14:foregroundMark x1="31797" y1="43402" x2="33863" y2="43402"/>
                        <a14:foregroundMark x1="32909" y1="41494" x2="33704" y2="45151"/>
                        <a14:foregroundMark x1="77901" y1="78060" x2="80445" y2="74881"/>
                        <a14:foregroundMark x1="79491" y1="79809" x2="80763" y2="75676"/>
                        <a14:backgroundMark x1="78855" y1="51987" x2="79491" y2="54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268" y="1512495"/>
            <a:ext cx="3604862" cy="3604862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533" name="Picture 21532">
            <a:extLst>
              <a:ext uri="{FF2B5EF4-FFF2-40B4-BE49-F238E27FC236}">
                <a16:creationId xmlns:a16="http://schemas.microsoft.com/office/drawing/2014/main" id="{F863E3B7-87CE-B6D5-F32F-6D839B8E38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19752" y="1491444"/>
            <a:ext cx="3441026" cy="343584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72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24F5-56BD-4BD8-CB28-97A1B1C2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8A5D55-8B7B-34D0-349B-640B3EF791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0" y="1663493"/>
            <a:ext cx="2425211" cy="1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F90286-6607-FFDA-E94E-B85CD7C6F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78283"/>
            <a:ext cx="2322806" cy="15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B6FC611-D211-ACE6-BEEE-20635E879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11466"/>
          <a:stretch/>
        </p:blipFill>
        <p:spPr bwMode="auto">
          <a:xfrm>
            <a:off x="4572000" y="389185"/>
            <a:ext cx="3877871" cy="17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D04C4F72-1950-2C8F-D428-710A8DDA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99" y="4157925"/>
            <a:ext cx="8568692" cy="73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The anomaly detection model achieved an accuracy of </a:t>
            </a:r>
            <a:r>
              <a:rPr lang="en-US" alt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94.4%</a:t>
            </a:r>
            <a:r>
              <a:rPr lang="en-US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, a precision of </a:t>
            </a:r>
            <a:r>
              <a:rPr lang="en-US" alt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99.2%</a:t>
            </a:r>
            <a:r>
              <a:rPr lang="en-US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, and a recall of </a:t>
            </a:r>
            <a:r>
              <a:rPr lang="en-US" alt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90.7%</a:t>
            </a:r>
            <a:r>
              <a:rPr lang="en-US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93F6692-DC41-0963-4B97-A0452135A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98" y="4436599"/>
            <a:ext cx="7703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The LSTM model for activity detection achieved a test loss of 0.308 and a test accuracy of </a:t>
            </a:r>
            <a:r>
              <a:rPr lang="en-US" alt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86.9%</a:t>
            </a:r>
            <a:r>
              <a:rPr lang="en-US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5F5C7-FDDA-07B2-5F6C-E5BDA389F4DA}"/>
              </a:ext>
            </a:extLst>
          </p:cNvPr>
          <p:cNvSpPr txBox="1"/>
          <p:nvPr/>
        </p:nvSpPr>
        <p:spPr>
          <a:xfrm>
            <a:off x="1013920" y="3725361"/>
            <a:ext cx="47194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 err="1">
                <a:solidFill>
                  <a:srgbClr val="E6EDF3"/>
                </a:solidFill>
                <a:highlight>
                  <a:srgbClr val="0D1117"/>
                </a:highlight>
                <a:latin typeface="-apple-system"/>
              </a:rPr>
              <a:t>Abnormal_data</a:t>
            </a:r>
            <a:r>
              <a:rPr lang="en-IN" sz="1050" b="1" dirty="0">
                <a:solidFill>
                  <a:srgbClr val="E6EDF3"/>
                </a:solidFill>
                <a:highlight>
                  <a:srgbClr val="0D1117"/>
                </a:highlight>
                <a:latin typeface="-apple-system"/>
              </a:rPr>
              <a:t>+ prediction</a:t>
            </a:r>
            <a:endParaRPr lang="en-I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B0FBB-31CC-7739-1B0F-8A0F721120BC}"/>
              </a:ext>
            </a:extLst>
          </p:cNvPr>
          <p:cNvSpPr txBox="1"/>
          <p:nvPr/>
        </p:nvSpPr>
        <p:spPr>
          <a:xfrm>
            <a:off x="7315200" y="3054952"/>
            <a:ext cx="1828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>
                <a:solidFill>
                  <a:srgbClr val="E6EDF3"/>
                </a:solidFill>
                <a:highlight>
                  <a:srgbClr val="0D1117"/>
                </a:highlight>
                <a:latin typeface="-apple-system"/>
              </a:rPr>
              <a:t>mean values</a:t>
            </a:r>
            <a:endParaRPr lang="en-IN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16AEA-40B7-0DE7-41E6-4C966725A1C9}"/>
              </a:ext>
            </a:extLst>
          </p:cNvPr>
          <p:cNvSpPr txBox="1"/>
          <p:nvPr/>
        </p:nvSpPr>
        <p:spPr>
          <a:xfrm>
            <a:off x="3381111" y="1076633"/>
            <a:ext cx="60553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 err="1">
                <a:solidFill>
                  <a:srgbClr val="E6EDF3"/>
                </a:solidFill>
                <a:highlight>
                  <a:srgbClr val="0D1117"/>
                </a:highlight>
                <a:latin typeface="-apple-system"/>
              </a:rPr>
              <a:t>ECG_graph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0003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C4AA095-8AD4-7E65-4D55-E906DCFAD6E9}"/>
              </a:ext>
            </a:extLst>
          </p:cNvPr>
          <p:cNvSpPr txBox="1"/>
          <p:nvPr/>
        </p:nvSpPr>
        <p:spPr>
          <a:xfrm>
            <a:off x="636567" y="309489"/>
            <a:ext cx="239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Fira Sans" panose="020B0503050000020004" pitchFamily="34" charset="0"/>
              </a:rPr>
              <a:t>Tech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B8B141-F600-B348-7C9F-94B35E68BD3C}"/>
              </a:ext>
            </a:extLst>
          </p:cNvPr>
          <p:cNvGrpSpPr/>
          <p:nvPr/>
        </p:nvGrpSpPr>
        <p:grpSpPr>
          <a:xfrm>
            <a:off x="636567" y="1007198"/>
            <a:ext cx="7482214" cy="3826813"/>
            <a:chOff x="429069" y="994497"/>
            <a:chExt cx="7482214" cy="38268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AFA6A1-D883-CA35-7EBD-AFAABC1B3E69}"/>
                </a:ext>
              </a:extLst>
            </p:cNvPr>
            <p:cNvGrpSpPr/>
            <p:nvPr/>
          </p:nvGrpSpPr>
          <p:grpSpPr>
            <a:xfrm>
              <a:off x="2897947" y="2085144"/>
              <a:ext cx="2736166" cy="2736166"/>
              <a:chOff x="2827606" y="1990579"/>
              <a:chExt cx="2736166" cy="2736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91817F2-6986-8E29-29CF-64BA738A7E10}"/>
                  </a:ext>
                </a:extLst>
              </p:cNvPr>
              <p:cNvSpPr/>
              <p:nvPr/>
            </p:nvSpPr>
            <p:spPr>
              <a:xfrm>
                <a:off x="2827606" y="1990579"/>
                <a:ext cx="2736166" cy="2736166"/>
              </a:xfrm>
              <a:prstGeom prst="ellipse">
                <a:avLst/>
              </a:prstGeom>
              <a:noFill/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" name="Picture 2" descr="A blue and white robot&#10;&#10;Description automatically generated">
                <a:extLst>
                  <a:ext uri="{FF2B5EF4-FFF2-40B4-BE49-F238E27FC236}">
                    <a16:creationId xmlns:a16="http://schemas.microsoft.com/office/drawing/2014/main" id="{2426E14A-30B5-7E68-B162-777FFCD27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48708" y="2061308"/>
                <a:ext cx="2594708" cy="2594708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5E0A2D-087E-B1FF-EADB-087719F42DAA}"/>
                </a:ext>
              </a:extLst>
            </p:cNvPr>
            <p:cNvGrpSpPr/>
            <p:nvPr/>
          </p:nvGrpSpPr>
          <p:grpSpPr>
            <a:xfrm>
              <a:off x="429069" y="4088821"/>
              <a:ext cx="1652953" cy="423882"/>
              <a:chOff x="471269" y="3530529"/>
              <a:chExt cx="1652953" cy="42388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41EEB-4F27-9A87-6D1F-C2F776CB2C79}"/>
                  </a:ext>
                </a:extLst>
              </p:cNvPr>
              <p:cNvSpPr txBox="1"/>
              <p:nvPr/>
            </p:nvSpPr>
            <p:spPr>
              <a:xfrm>
                <a:off x="886265" y="3573193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dirty="0">
                    <a:solidFill>
                      <a:srgbClr val="009FA5"/>
                    </a:solidFill>
                    <a:latin typeface="Fira Sans" panose="020B0503050000020004" pitchFamily="34" charset="0"/>
                  </a:rPr>
                  <a:t>Arduino</a:t>
                </a:r>
              </a:p>
            </p:txBody>
          </p:sp>
          <p:pic>
            <p:nvPicPr>
              <p:cNvPr id="1026" name="Picture 2" descr="Free Arduino - Make:">
                <a:extLst>
                  <a:ext uri="{FF2B5EF4-FFF2-40B4-BE49-F238E27FC236}">
                    <a16:creationId xmlns:a16="http://schemas.microsoft.com/office/drawing/2014/main" id="{7C27105F-E845-56C9-9012-2452B0EE4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54" t="13468" r="31923" b="14079"/>
              <a:stretch/>
            </p:blipFill>
            <p:spPr bwMode="auto">
              <a:xfrm>
                <a:off x="471269" y="3530529"/>
                <a:ext cx="414996" cy="423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7F05A0-27FE-2608-5343-A6A8848888D4}"/>
                </a:ext>
              </a:extLst>
            </p:cNvPr>
            <p:cNvGrpSpPr/>
            <p:nvPr/>
          </p:nvGrpSpPr>
          <p:grpSpPr>
            <a:xfrm>
              <a:off x="450182" y="3225400"/>
              <a:ext cx="1962467" cy="450168"/>
              <a:chOff x="784250" y="2735606"/>
              <a:chExt cx="1962467" cy="45016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90CDA-C419-4FB3-F2AE-F76B4978246A}"/>
                  </a:ext>
                </a:extLst>
              </p:cNvPr>
              <p:cNvSpPr txBox="1"/>
              <p:nvPr/>
            </p:nvSpPr>
            <p:spPr>
              <a:xfrm>
                <a:off x="1128933" y="2783058"/>
                <a:ext cx="161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dirty="0">
                    <a:solidFill>
                      <a:srgbClr val="92D050"/>
                    </a:solidFill>
                    <a:latin typeface="Fira Sans" panose="020B0503050000020004" pitchFamily="34" charset="0"/>
                  </a:rPr>
                  <a:t>Raspberry pi</a:t>
                </a:r>
              </a:p>
            </p:txBody>
          </p:sp>
          <p:pic>
            <p:nvPicPr>
              <p:cNvPr id="1028" name="Picture 4" descr="raspberry pi&quot; Icon - Download for free – Iconduck">
                <a:extLst>
                  <a:ext uri="{FF2B5EF4-FFF2-40B4-BE49-F238E27FC236}">
                    <a16:creationId xmlns:a16="http://schemas.microsoft.com/office/drawing/2014/main" id="{4A1ECE84-96D5-DAC1-F527-AD7BBDEED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4" t="11213" r="17726" b="6872"/>
              <a:stretch/>
            </p:blipFill>
            <p:spPr bwMode="auto">
              <a:xfrm>
                <a:off x="784250" y="2735606"/>
                <a:ext cx="351717" cy="450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E5DB39-3C84-C735-9673-0348BD391D40}"/>
                </a:ext>
              </a:extLst>
            </p:cNvPr>
            <p:cNvGrpSpPr/>
            <p:nvPr/>
          </p:nvGrpSpPr>
          <p:grpSpPr>
            <a:xfrm>
              <a:off x="725909" y="2328594"/>
              <a:ext cx="2029264" cy="450169"/>
              <a:chOff x="1128933" y="2084747"/>
              <a:chExt cx="2029264" cy="45016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40D55-5A87-E38E-6617-3D3759AF58BD}"/>
                  </a:ext>
                </a:extLst>
              </p:cNvPr>
              <p:cNvSpPr txBox="1"/>
              <p:nvPr/>
            </p:nvSpPr>
            <p:spPr>
              <a:xfrm>
                <a:off x="1540413" y="2124613"/>
                <a:ext cx="161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dirty="0">
                    <a:solidFill>
                      <a:srgbClr val="3848AA"/>
                    </a:solidFill>
                    <a:latin typeface="Fira Sans" panose="020B0503050000020004" pitchFamily="34" charset="0"/>
                  </a:rPr>
                  <a:t>Embedded C</a:t>
                </a:r>
              </a:p>
            </p:txBody>
          </p:sp>
          <p:pic>
            <p:nvPicPr>
              <p:cNvPr id="1030" name="Picture 6" descr="C Programming Icon - C Programming Language Logo PNG Transparent With Clear  Background ID 180189 | TOPpng">
                <a:extLst>
                  <a:ext uri="{FF2B5EF4-FFF2-40B4-BE49-F238E27FC236}">
                    <a16:creationId xmlns:a16="http://schemas.microsoft.com/office/drawing/2014/main" id="{EA3698A1-E57B-C8ED-14A8-64571DB9D3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1" b="97672" l="8214" r="94643">
                            <a14:foregroundMark x1="92262" y1="65658" x2="91429" y2="34459"/>
                            <a14:foregroundMark x1="91429" y1="34459" x2="79881" y2="22002"/>
                            <a14:foregroundMark x1="79881" y1="22002" x2="57024" y2="13620"/>
                            <a14:foregroundMark x1="57024" y1="13620" x2="41667" y2="14086"/>
                            <a14:foregroundMark x1="41667" y1="14086" x2="28214" y2="25262"/>
                            <a14:foregroundMark x1="28214" y1="25262" x2="15833" y2="48196"/>
                            <a14:foregroundMark x1="15833" y1="48196" x2="15000" y2="67171"/>
                            <a14:foregroundMark x1="15000" y1="67171" x2="39286" y2="68102"/>
                            <a14:foregroundMark x1="22262" y1="75087" x2="33095" y2="80093"/>
                            <a14:foregroundMark x1="33095" y1="80093" x2="70595" y2="82538"/>
                            <a14:foregroundMark x1="70595" y1="82538" x2="68333" y2="56577"/>
                            <a14:foregroundMark x1="68333" y1="56577" x2="32738" y2="67753"/>
                            <a14:foregroundMark x1="32738" y1="67753" x2="34167" y2="83120"/>
                            <a14:foregroundMark x1="34167" y1="83120" x2="35000" y2="83702"/>
                            <a14:foregroundMark x1="48214" y1="58673" x2="13810" y2="84168"/>
                            <a14:foregroundMark x1="13810" y1="84168" x2="53810" y2="89406"/>
                            <a14:foregroundMark x1="53810" y1="89406" x2="86786" y2="70896"/>
                            <a14:foregroundMark x1="86786" y1="70896" x2="95357" y2="56461"/>
                            <a14:foregroundMark x1="95357" y1="56461" x2="94643" y2="28871"/>
                            <a14:foregroundMark x1="94643" y1="28871" x2="87381" y2="22584"/>
                            <a14:foregroundMark x1="37024" y1="88591" x2="52857" y2="96391"/>
                            <a14:foregroundMark x1="52857" y1="96391" x2="63571" y2="91269"/>
                            <a14:foregroundMark x1="63571" y1="91269" x2="65357" y2="89057"/>
                            <a14:foregroundMark x1="50119" y1="60419" x2="45714" y2="51455"/>
                            <a14:foregroundMark x1="45714" y1="51455" x2="46071" y2="31315"/>
                            <a14:foregroundMark x1="46071" y1="31315" x2="48571" y2="30617"/>
                            <a14:foregroundMark x1="36905" y1="54016" x2="50595" y2="49010"/>
                            <a14:foregroundMark x1="50595" y1="49010" x2="61429" y2="29569"/>
                            <a14:foregroundMark x1="61429" y1="29569" x2="29762" y2="46100"/>
                            <a14:foregroundMark x1="29762" y1="46100" x2="49643" y2="57159"/>
                            <a14:foregroundMark x1="49643" y1="57159" x2="71548" y2="32945"/>
                            <a14:foregroundMark x1="71548" y1="32945" x2="66071" y2="25844"/>
                            <a14:foregroundMark x1="84405" y1="20023" x2="59762" y2="6636"/>
                            <a14:foregroundMark x1="59762" y1="6636" x2="43214" y2="6636"/>
                            <a14:foregroundMark x1="43214" y1="6636" x2="14643" y2="25611"/>
                            <a14:foregroundMark x1="14643" y1="25611" x2="12143" y2="33877"/>
                            <a14:foregroundMark x1="12143" y1="35041" x2="11786" y2="36787"/>
                            <a14:foregroundMark x1="11786" y1="37602" x2="11548" y2="38533"/>
                            <a14:foregroundMark x1="11310" y1="40745" x2="8452" y2="52736"/>
                            <a14:foregroundMark x1="8452" y1="52736" x2="8452" y2="52736"/>
                            <a14:foregroundMark x1="8333" y1="52736" x2="8333" y2="52736"/>
                            <a14:foregroundMark x1="8333" y1="52736" x2="56905" y2="67753"/>
                            <a14:foregroundMark x1="56905" y1="67753" x2="70119" y2="62398"/>
                            <a14:foregroundMark x1="70119" y1="62398" x2="61429" y2="34109"/>
                            <a14:foregroundMark x1="61429" y1="34109" x2="35595" y2="34692"/>
                            <a14:foregroundMark x1="35595" y1="34692" x2="38690" y2="69616"/>
                            <a14:foregroundMark x1="38690" y1="69616" x2="78571" y2="60070"/>
                            <a14:foregroundMark x1="78571" y1="60070" x2="61429" y2="37485"/>
                            <a14:foregroundMark x1="61429" y1="37485" x2="32024" y2="42142"/>
                            <a14:foregroundMark x1="32024" y1="42142" x2="26667" y2="45984"/>
                            <a14:foregroundMark x1="26667" y1="46799" x2="47619" y2="21187"/>
                            <a14:foregroundMark x1="47619" y1="21187" x2="79167" y2="37136"/>
                            <a14:foregroundMark x1="79167" y1="37136" x2="65000" y2="72410"/>
                            <a14:foregroundMark x1="65000" y1="72410" x2="27857" y2="71478"/>
                            <a14:foregroundMark x1="27857" y1="71478" x2="25476" y2="32480"/>
                            <a14:foregroundMark x1="25476" y1="32480" x2="58333" y2="21420"/>
                            <a14:foregroundMark x1="58333" y1="21420" x2="79762" y2="31898"/>
                            <a14:foregroundMark x1="68452" y1="62747" x2="80357" y2="70896"/>
                            <a14:foregroundMark x1="80357" y1="70896" x2="81190" y2="73690"/>
                            <a14:foregroundMark x1="42738" y1="93830" x2="53333" y2="97672"/>
                            <a14:foregroundMark x1="53333" y1="97672" x2="57143" y2="92899"/>
                            <a14:foregroundMark x1="45476" y1="5471" x2="49762" y2="9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8933" y="2084747"/>
                <a:ext cx="440165" cy="45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588C3E8-FC61-4C98-1E54-A7C31839161B}"/>
                </a:ext>
              </a:extLst>
            </p:cNvPr>
            <p:cNvGrpSpPr/>
            <p:nvPr/>
          </p:nvGrpSpPr>
          <p:grpSpPr>
            <a:xfrm>
              <a:off x="1398017" y="1485906"/>
              <a:ext cx="2029264" cy="440165"/>
              <a:chOff x="1128933" y="2089749"/>
              <a:chExt cx="2029264" cy="4401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4D3D9E-26F7-F66F-D733-2A00150F698A}"/>
                  </a:ext>
                </a:extLst>
              </p:cNvPr>
              <p:cNvSpPr txBox="1"/>
              <p:nvPr/>
            </p:nvSpPr>
            <p:spPr>
              <a:xfrm>
                <a:off x="1540413" y="2124613"/>
                <a:ext cx="161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dirty="0">
                    <a:solidFill>
                      <a:srgbClr val="377EF0"/>
                    </a:solidFill>
                    <a:latin typeface="Fira Sans" panose="020B0503050000020004" pitchFamily="34" charset="0"/>
                  </a:rPr>
                  <a:t>Pyt</a:t>
                </a:r>
                <a:r>
                  <a:rPr lang="en-IN" sz="1800" b="1" dirty="0">
                    <a:solidFill>
                      <a:srgbClr val="F7C63D"/>
                    </a:solidFill>
                    <a:latin typeface="Fira Sans" panose="020B0503050000020004" pitchFamily="34" charset="0"/>
                  </a:rPr>
                  <a:t>hon</a:t>
                </a:r>
              </a:p>
            </p:txBody>
          </p:sp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38EE009F-1DE1-A0EE-8593-CC4A3ACDE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/>
            </p:blipFill>
            <p:spPr bwMode="auto">
              <a:xfrm>
                <a:off x="1128933" y="2089749"/>
                <a:ext cx="440165" cy="440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A6602A-8A4F-94E3-FF94-F341ADDBD4CB}"/>
                </a:ext>
              </a:extLst>
            </p:cNvPr>
            <p:cNvGrpSpPr/>
            <p:nvPr/>
          </p:nvGrpSpPr>
          <p:grpSpPr>
            <a:xfrm>
              <a:off x="5730789" y="1533803"/>
              <a:ext cx="1955410" cy="440165"/>
              <a:chOff x="1128933" y="2089749"/>
              <a:chExt cx="1955410" cy="4401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11FA56-EDDF-A662-CCAB-24981891C2FD}"/>
                  </a:ext>
                </a:extLst>
              </p:cNvPr>
              <p:cNvSpPr txBox="1"/>
              <p:nvPr/>
            </p:nvSpPr>
            <p:spPr>
              <a:xfrm>
                <a:off x="1466559" y="2125165"/>
                <a:ext cx="161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dirty="0">
                    <a:solidFill>
                      <a:srgbClr val="EE4C2C"/>
                    </a:solidFill>
                    <a:latin typeface="Fira Sans" panose="020B0503050000020004" pitchFamily="34" charset="0"/>
                  </a:rPr>
                  <a:t>Pytorch</a:t>
                </a:r>
              </a:p>
            </p:txBody>
          </p:sp>
          <p:pic>
            <p:nvPicPr>
              <p:cNvPr id="23" name="Picture 6">
                <a:extLst>
                  <a:ext uri="{FF2B5EF4-FFF2-40B4-BE49-F238E27FC236}">
                    <a16:creationId xmlns:a16="http://schemas.microsoft.com/office/drawing/2014/main" id="{16E6628F-7FD7-5D1C-E734-D4CE76A06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/>
            </p:blipFill>
            <p:spPr bwMode="auto">
              <a:xfrm>
                <a:off x="1128933" y="2089749"/>
                <a:ext cx="440165" cy="440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Python: NumPy Basics. Numpy works in a lower level language… | by Jayesh  Rao | Medium">
              <a:extLst>
                <a:ext uri="{FF2B5EF4-FFF2-40B4-BE49-F238E27FC236}">
                  <a16:creationId xmlns:a16="http://schemas.microsoft.com/office/drawing/2014/main" id="{C8E3790E-8853-E41C-3F36-B6D2C249C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384" y="2186875"/>
              <a:ext cx="1847899" cy="73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pandas (software) - Wikipedia">
              <a:extLst>
                <a:ext uri="{FF2B5EF4-FFF2-40B4-BE49-F238E27FC236}">
                  <a16:creationId xmlns:a16="http://schemas.microsoft.com/office/drawing/2014/main" id="{85743B59-07BA-E6E9-1197-4BB183E3C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920" y="3195670"/>
              <a:ext cx="1241548" cy="50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47657CA-3B46-F825-2D7C-83AEFF6EC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315" y="4131485"/>
              <a:ext cx="991846" cy="261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79C32F-A9C5-8548-6361-A602D38D0CCE}"/>
                </a:ext>
              </a:extLst>
            </p:cNvPr>
            <p:cNvGrpSpPr/>
            <p:nvPr/>
          </p:nvGrpSpPr>
          <p:grpSpPr>
            <a:xfrm>
              <a:off x="3505081" y="994497"/>
              <a:ext cx="1608873" cy="819201"/>
              <a:chOff x="1303487" y="346804"/>
              <a:chExt cx="1608873" cy="81920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8A6EA-7C4C-1E21-E6AE-662B98B3CDE6}"/>
                  </a:ext>
                </a:extLst>
              </p:cNvPr>
              <p:cNvSpPr txBox="1"/>
              <p:nvPr/>
            </p:nvSpPr>
            <p:spPr>
              <a:xfrm>
                <a:off x="1674403" y="563609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b="1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Tkinter</a:t>
                </a:r>
              </a:p>
            </p:txBody>
          </p:sp>
          <p:pic>
            <p:nvPicPr>
              <p:cNvPr id="1042" name="Picture 18" descr="Tkinter png images | PNGWing">
                <a:extLst>
                  <a:ext uri="{FF2B5EF4-FFF2-40B4-BE49-F238E27FC236}">
                    <a16:creationId xmlns:a16="http://schemas.microsoft.com/office/drawing/2014/main" id="{5C1AC6EC-C2D2-BBB5-EFD7-565BEAC8BB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465" b="89961" l="10000" r="90000">
                            <a14:foregroundMark x1="38370" y1="30807" x2="49565" y2="15256"/>
                            <a14:foregroundMark x1="49565" y1="15256" x2="61196" y2="8465"/>
                            <a14:foregroundMark x1="61196" y1="8465" x2="54674" y2="33760"/>
                            <a14:foregroundMark x1="54674" y1="33760" x2="45217" y2="47146"/>
                            <a14:foregroundMark x1="40435" y1="28740" x2="46413" y2="17815"/>
                            <a14:foregroundMark x1="46413" y1="17815" x2="47283" y2="16929"/>
                            <a14:foregroundMark x1="38043" y1="29921" x2="48587" y2="18307"/>
                            <a14:foregroundMark x1="48587" y1="18307" x2="39457" y2="24114"/>
                            <a14:foregroundMark x1="39457" y1="24114" x2="47174" y2="15453"/>
                            <a14:foregroundMark x1="47174" y1="15453" x2="52717" y2="117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3487" y="346804"/>
                <a:ext cx="741832" cy="8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4C6EBC5-E899-ECDF-0E8B-CCBFA641AE11}"/>
                </a:ext>
              </a:extLst>
            </p:cNvPr>
            <p:cNvCxnSpPr/>
            <p:nvPr/>
          </p:nvCxnSpPr>
          <p:spPr>
            <a:xfrm rot="10800000">
              <a:off x="2546252" y="2553127"/>
              <a:ext cx="485336" cy="225637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8C05B36B-E6DC-7161-E9BF-7C6588ECFCC2}"/>
                </a:ext>
              </a:extLst>
            </p:cNvPr>
            <p:cNvCxnSpPr/>
            <p:nvPr/>
          </p:nvCxnSpPr>
          <p:spPr>
            <a:xfrm rot="10800000">
              <a:off x="2665831" y="1733147"/>
              <a:ext cx="839251" cy="564585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12570D43-B565-779B-BB18-5F4F99E8287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008098" y="1753886"/>
              <a:ext cx="722691" cy="543846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5A616D9A-C2D1-739C-AA2E-A71226CBD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757" y="2517815"/>
              <a:ext cx="598657" cy="260948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78C529-105B-0D4B-98B1-B8ED56894C5B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2283561" y="3453227"/>
              <a:ext cx="635488" cy="42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DCA93A-2A75-27D5-3908-E69373221EDA}"/>
                </a:ext>
              </a:extLst>
            </p:cNvPr>
            <p:cNvCxnSpPr>
              <a:stCxn id="2" idx="6"/>
              <a:endCxn id="1038" idx="1"/>
            </p:cNvCxnSpPr>
            <p:nvPr/>
          </p:nvCxnSpPr>
          <p:spPr>
            <a:xfrm flipV="1">
              <a:off x="5634113" y="3447145"/>
              <a:ext cx="873807" cy="60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2162C07-5E8F-4CD1-EEA5-37652E2BA325}"/>
                </a:ext>
              </a:extLst>
            </p:cNvPr>
            <p:cNvCxnSpPr/>
            <p:nvPr/>
          </p:nvCxnSpPr>
          <p:spPr>
            <a:xfrm flipH="1">
              <a:off x="1838182" y="4300762"/>
              <a:ext cx="1355184" cy="224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E246997-0261-0BC8-588C-E54B0243D5E4}"/>
                </a:ext>
              </a:extLst>
            </p:cNvPr>
            <p:cNvCxnSpPr/>
            <p:nvPr/>
          </p:nvCxnSpPr>
          <p:spPr>
            <a:xfrm flipH="1">
              <a:off x="5308217" y="4275314"/>
              <a:ext cx="1355184" cy="224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89DAB8-C3C1-7414-8C05-60E0ABA699C3}"/>
                </a:ext>
              </a:extLst>
            </p:cNvPr>
            <p:cNvCxnSpPr>
              <a:stCxn id="2" idx="0"/>
            </p:cNvCxnSpPr>
            <p:nvPr/>
          </p:nvCxnSpPr>
          <p:spPr>
            <a:xfrm flipV="1">
              <a:off x="4266030" y="1533803"/>
              <a:ext cx="0" cy="5513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80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6BFFA-EA3B-7B83-D5D1-BBD608314AA1}"/>
              </a:ext>
            </a:extLst>
          </p:cNvPr>
          <p:cNvSpPr txBox="1"/>
          <p:nvPr/>
        </p:nvSpPr>
        <p:spPr>
          <a:xfrm>
            <a:off x="1493520" y="1623060"/>
            <a:ext cx="6134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FFC000"/>
                </a:solidFill>
                <a:latin typeface="Fira Sans" panose="020B05030500000200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336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9546473-CCB3-F80C-53B9-7534B5303011}"/>
              </a:ext>
            </a:extLst>
          </p:cNvPr>
          <p:cNvSpPr txBox="1"/>
          <p:nvPr/>
        </p:nvSpPr>
        <p:spPr>
          <a:xfrm>
            <a:off x="70286" y="2454370"/>
            <a:ext cx="160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94CBD-B1B7-1ECA-59FE-13EEEFF711CE}"/>
              </a:ext>
            </a:extLst>
          </p:cNvPr>
          <p:cNvSpPr txBox="1"/>
          <p:nvPr/>
        </p:nvSpPr>
        <p:spPr>
          <a:xfrm>
            <a:off x="2400850" y="1331681"/>
            <a:ext cx="4527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PROBLEMS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04A2C6-F9FF-C779-A067-9594C026016D}"/>
              </a:ext>
            </a:extLst>
          </p:cNvPr>
          <p:cNvCxnSpPr/>
          <p:nvPr/>
        </p:nvCxnSpPr>
        <p:spPr>
          <a:xfrm>
            <a:off x="2319454" y="2595211"/>
            <a:ext cx="68245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25C18-FDA9-E854-11D4-6D76F1DB69F2}"/>
              </a:ext>
            </a:extLst>
          </p:cNvPr>
          <p:cNvGrpSpPr/>
          <p:nvPr/>
        </p:nvGrpSpPr>
        <p:grpSpPr>
          <a:xfrm>
            <a:off x="1581518" y="5148634"/>
            <a:ext cx="7401672" cy="2859351"/>
            <a:chOff x="1581518" y="2113334"/>
            <a:chExt cx="7401672" cy="2859351"/>
          </a:xfrm>
        </p:grpSpPr>
        <p:pic>
          <p:nvPicPr>
            <p:cNvPr id="17" name="Picture 2" descr="Thank you doctors and nurses Thank you doctors and nurses working in the hospitals and fighting the coronavirus, vector illustration Doctor stock vector">
              <a:extLst>
                <a:ext uri="{FF2B5EF4-FFF2-40B4-BE49-F238E27FC236}">
                  <a16:creationId xmlns:a16="http://schemas.microsoft.com/office/drawing/2014/main" id="{EEF27786-F6F2-AC7A-7962-A554BF13D3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12" b="52769" l="98" r="99805">
                          <a14:foregroundMark x1="12598" y1="41585" x2="10742" y2="25081"/>
                          <a14:foregroundMark x1="10742" y1="25081" x2="16602" y2="35722"/>
                          <a14:foregroundMark x1="16602" y1="35722" x2="9570" y2="22801"/>
                          <a14:foregroundMark x1="9570" y1="22801" x2="10449" y2="19218"/>
                          <a14:foregroundMark x1="8105" y1="18458" x2="13086" y2="16395"/>
                          <a14:foregroundMark x1="12109" y1="21824" x2="14160" y2="20847"/>
                          <a14:foregroundMark x1="8105" y1="18024" x2="8789" y2="15201"/>
                          <a14:foregroundMark x1="8887" y1="16287" x2="9082" y2="15418"/>
                          <a14:foregroundMark x1="8789" y1="15635" x2="10449" y2="15527"/>
                          <a14:foregroundMark x1="5469" y1="36699" x2="5078" y2="28013"/>
                          <a14:foregroundMark x1="6934" y1="47991" x2="16504" y2="50706"/>
                          <a14:foregroundMark x1="16504" y1="50706" x2="7324" y2="47883"/>
                          <a14:foregroundMark x1="46191" y1="26819" x2="47266" y2="16721"/>
                          <a14:foregroundMark x1="47266" y1="16721" x2="54395" y2="32139"/>
                          <a14:foregroundMark x1="54395" y1="32139" x2="57129" y2="47774"/>
                          <a14:foregroundMark x1="57129" y1="47774" x2="44336" y2="37894"/>
                          <a14:foregroundMark x1="44336" y1="37894" x2="47266" y2="22476"/>
                          <a14:foregroundMark x1="46191" y1="14224" x2="47754" y2="13464"/>
                          <a14:foregroundMark x1="50781" y1="15201" x2="58008" y2="38219"/>
                          <a14:foregroundMark x1="58008" y1="38219" x2="52344" y2="26167"/>
                          <a14:foregroundMark x1="52344" y1="26167" x2="52344" y2="25624"/>
                          <a14:foregroundMark x1="50488" y1="13464" x2="52637" y2="16395"/>
                          <a14:foregroundMark x1="46289" y1="26819" x2="41504" y2="41694"/>
                          <a14:foregroundMark x1="41504" y1="41694" x2="41113" y2="28990"/>
                          <a14:foregroundMark x1="41113" y1="28990" x2="46094" y2="24539"/>
                          <a14:foregroundMark x1="37891" y1="36591" x2="39941" y2="39848"/>
                          <a14:foregroundMark x1="57324" y1="38545" x2="59570" y2="48860"/>
                          <a14:foregroundMark x1="59570" y1="48860" x2="58887" y2="38545"/>
                          <a14:foregroundMark x1="46387" y1="43648" x2="54395" y2="49186"/>
                          <a14:foregroundMark x1="54395" y1="49186" x2="46094" y2="44843"/>
                          <a14:foregroundMark x1="46094" y1="44843" x2="45605" y2="44951"/>
                          <a14:foregroundMark x1="43164" y1="42997" x2="49023" y2="50814"/>
                          <a14:foregroundMark x1="49023" y1="50814" x2="44531" y2="42888"/>
                          <a14:foregroundMark x1="44531" y1="42888" x2="44531" y2="42888"/>
                          <a14:foregroundMark x1="10547" y1="18893" x2="13477" y2="17264"/>
                          <a14:foregroundMark x1="27441" y1="22910" x2="28125" y2="20521"/>
                          <a14:foregroundMark x1="26758" y1="33768" x2="32422" y2="42997"/>
                          <a14:foregroundMark x1="32422" y1="42997" x2="25098" y2="37242"/>
                          <a14:foregroundMark x1="25098" y1="37242" x2="26465" y2="32899"/>
                          <a14:foregroundMark x1="25684" y1="36808" x2="29492" y2="25841"/>
                          <a14:foregroundMark x1="29492" y1="25841" x2="32324" y2="37676"/>
                          <a14:foregroundMark x1="32324" y1="37676" x2="25586" y2="36048"/>
                          <a14:foregroundMark x1="24023" y1="47557" x2="29980" y2="40391"/>
                          <a14:foregroundMark x1="29980" y1="40391" x2="28516" y2="50706"/>
                          <a14:foregroundMark x1="28516" y1="50706" x2="23438" y2="46471"/>
                          <a14:foregroundMark x1="22266" y1="37676" x2="25488" y2="27253"/>
                          <a14:foregroundMark x1="25488" y1="27253" x2="24902" y2="36808"/>
                          <a14:foregroundMark x1="24902" y1="36808" x2="22461" y2="36374"/>
                          <a14:foregroundMark x1="23242" y1="46471" x2="30859" y2="51140"/>
                          <a14:foregroundMark x1="30859" y1="51140" x2="34277" y2="29642"/>
                          <a14:foregroundMark x1="34277" y1="29642" x2="32520" y2="19435"/>
                          <a14:foregroundMark x1="32520" y1="19435" x2="31445" y2="19761"/>
                          <a14:foregroundMark x1="67578" y1="19001" x2="67578" y2="17807"/>
                          <a14:foregroundMark x1="70117" y1="24321" x2="70801" y2="26059"/>
                          <a14:foregroundMark x1="68652" y1="16395" x2="71973" y2="16721"/>
                          <a14:foregroundMark x1="68848" y1="14984" x2="70215" y2="13898"/>
                          <a14:foregroundMark x1="72461" y1="18567" x2="72754" y2="19653"/>
                          <a14:foregroundMark x1="67090" y1="20304" x2="70117" y2="24973"/>
                          <a14:foregroundMark x1="81250" y1="16395" x2="83594" y2="26602"/>
                          <a14:foregroundMark x1="83594" y1="26602" x2="83496" y2="17264"/>
                          <a14:foregroundMark x1="83496" y1="17264" x2="85742" y2="18567"/>
                          <a14:foregroundMark x1="83008" y1="33225" x2="89746" y2="41694"/>
                          <a14:foregroundMark x1="89746" y1="41694" x2="77637" y2="35613"/>
                          <a14:foregroundMark x1="77637" y1="35613" x2="78223" y2="35071"/>
                          <a14:foregroundMark x1="83789" y1="30836" x2="90332" y2="42237"/>
                          <a14:foregroundMark x1="90332" y1="42237" x2="78125" y2="47448"/>
                          <a14:foregroundMark x1="78125" y1="47448" x2="87305" y2="33225"/>
                          <a14:foregroundMark x1="87109" y1="29642" x2="91602" y2="40934"/>
                          <a14:foregroundMark x1="91602" y1="40934" x2="91211" y2="41477"/>
                          <a14:foregroundMark x1="75098" y1="45168" x2="87402" y2="50054"/>
                          <a14:foregroundMark x1="87402" y1="50054" x2="92871" y2="38979"/>
                          <a14:foregroundMark x1="92871" y1="38979" x2="86035" y2="28556"/>
                          <a14:foregroundMark x1="86035" y1="28556" x2="81348" y2="45928"/>
                          <a14:foregroundMark x1="81348" y1="45928" x2="81055" y2="46580"/>
                          <a14:foregroundMark x1="77441" y1="48317" x2="87988" y2="50597"/>
                          <a14:foregroundMark x1="87988" y1="50597" x2="76953" y2="50163"/>
                          <a14:foregroundMark x1="76953" y1="50163" x2="86523" y2="51900"/>
                          <a14:foregroundMark x1="86523" y1="51900" x2="89551" y2="51792"/>
                          <a14:foregroundMark x1="81836" y1="16287" x2="87891" y2="20847"/>
                          <a14:foregroundMark x1="81348" y1="28122" x2="81348" y2="39305"/>
                          <a14:foregroundMark x1="54688" y1="52334" x2="65625" y2="51574"/>
                          <a14:foregroundMark x1="65625" y1="51574" x2="77051" y2="52009"/>
                          <a14:foregroundMark x1="23535" y1="52334" x2="1270" y2="52009"/>
                          <a14:foregroundMark x1="92383" y1="52769" x2="99805" y2="52226"/>
                          <a14:foregroundMark x1="195" y1="37242" x2="11621" y2="44191"/>
                          <a14:foregroundMark x1="11621" y1="44191" x2="2344" y2="46363"/>
                          <a14:foregroundMark x1="2344" y1="46363" x2="977" y2="37025"/>
                          <a14:foregroundMark x1="35254" y1="36482" x2="46289" y2="40499"/>
                          <a14:foregroundMark x1="46289" y1="40499" x2="39746" y2="50814"/>
                          <a14:foregroundMark x1="39746" y1="50814" x2="36328" y2="39631"/>
                          <a14:foregroundMark x1="36328" y1="39631" x2="38379" y2="37459"/>
                          <a14:foregroundMark x1="59570" y1="36374" x2="67676" y2="40282"/>
                          <a14:foregroundMark x1="67676" y1="40282" x2="59473" y2="38219"/>
                          <a14:foregroundMark x1="59473" y1="38219" x2="59082" y2="36265"/>
                          <a14:foregroundMark x1="94727" y1="35505" x2="99512" y2="49620"/>
                          <a14:foregroundMark x1="99512" y1="49620" x2="92285" y2="42237"/>
                          <a14:foregroundMark x1="92285" y1="42237" x2="96094" y2="35722"/>
                          <a14:foregroundMark x1="98" y1="30185" x2="77930" y2="28556"/>
                          <a14:foregroundMark x1="77930" y1="28556" x2="98047" y2="31053"/>
                          <a14:foregroundMark x1="98047" y1="31053" x2="82031" y2="36699"/>
                          <a14:foregroundMark x1="82031" y1="36699" x2="4199" y2="34311"/>
                          <a14:foregroundMark x1="4199" y1="34311" x2="1367" y2="31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11"/>
            <a:stretch/>
          </p:blipFill>
          <p:spPr bwMode="auto">
            <a:xfrm>
              <a:off x="2429582" y="2113334"/>
              <a:ext cx="6221621" cy="2859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F8CE20-1D04-6374-65F5-454B0228C3AD}"/>
                </a:ext>
              </a:extLst>
            </p:cNvPr>
            <p:cNvSpPr/>
            <p:nvPr/>
          </p:nvSpPr>
          <p:spPr>
            <a:xfrm flipH="1">
              <a:off x="2065905" y="3756660"/>
              <a:ext cx="581911" cy="1216025"/>
            </a:xfrm>
            <a:custGeom>
              <a:avLst/>
              <a:gdLst>
                <a:gd name="connsiteX0" fmla="*/ 453250 w 461822"/>
                <a:gd name="connsiteY0" fmla="*/ 144780 h 1177167"/>
                <a:gd name="connsiteX1" fmla="*/ 460870 w 461822"/>
                <a:gd name="connsiteY1" fmla="*/ 723900 h 1177167"/>
                <a:gd name="connsiteX2" fmla="*/ 460870 w 461822"/>
                <a:gd name="connsiteY2" fmla="*/ 1135380 h 1177167"/>
                <a:gd name="connsiteX3" fmla="*/ 453250 w 461822"/>
                <a:gd name="connsiteY3" fmla="*/ 1135380 h 1177167"/>
                <a:gd name="connsiteX4" fmla="*/ 41770 w 461822"/>
                <a:gd name="connsiteY4" fmla="*/ 1097280 h 1177167"/>
                <a:gd name="connsiteX5" fmla="*/ 11290 w 461822"/>
                <a:gd name="connsiteY5" fmla="*/ 1097280 h 1177167"/>
                <a:gd name="connsiteX6" fmla="*/ 18910 w 461822"/>
                <a:gd name="connsiteY6" fmla="*/ 0 h 1177167"/>
                <a:gd name="connsiteX7" fmla="*/ 18910 w 461822"/>
                <a:gd name="connsiteY7" fmla="*/ 0 h 1177167"/>
                <a:gd name="connsiteX8" fmla="*/ 18910 w 461822"/>
                <a:gd name="connsiteY8" fmla="*/ 0 h 1177167"/>
                <a:gd name="connsiteX0" fmla="*/ 453250 w 461822"/>
                <a:gd name="connsiteY0" fmla="*/ 277557 h 1177167"/>
                <a:gd name="connsiteX1" fmla="*/ 460870 w 461822"/>
                <a:gd name="connsiteY1" fmla="*/ 723900 h 1177167"/>
                <a:gd name="connsiteX2" fmla="*/ 460870 w 461822"/>
                <a:gd name="connsiteY2" fmla="*/ 1135380 h 1177167"/>
                <a:gd name="connsiteX3" fmla="*/ 453250 w 461822"/>
                <a:gd name="connsiteY3" fmla="*/ 1135380 h 1177167"/>
                <a:gd name="connsiteX4" fmla="*/ 41770 w 461822"/>
                <a:gd name="connsiteY4" fmla="*/ 1097280 h 1177167"/>
                <a:gd name="connsiteX5" fmla="*/ 11290 w 461822"/>
                <a:gd name="connsiteY5" fmla="*/ 1097280 h 1177167"/>
                <a:gd name="connsiteX6" fmla="*/ 18910 w 461822"/>
                <a:gd name="connsiteY6" fmla="*/ 0 h 1177167"/>
                <a:gd name="connsiteX7" fmla="*/ 18910 w 461822"/>
                <a:gd name="connsiteY7" fmla="*/ 0 h 1177167"/>
                <a:gd name="connsiteX8" fmla="*/ 18910 w 461822"/>
                <a:gd name="connsiteY8" fmla="*/ 0 h 1177167"/>
                <a:gd name="connsiteX0" fmla="*/ 405384 w 465277"/>
                <a:gd name="connsiteY0" fmla="*/ 196415 h 1177167"/>
                <a:gd name="connsiteX1" fmla="*/ 460870 w 465277"/>
                <a:gd name="connsiteY1" fmla="*/ 723900 h 1177167"/>
                <a:gd name="connsiteX2" fmla="*/ 460870 w 465277"/>
                <a:gd name="connsiteY2" fmla="*/ 1135380 h 1177167"/>
                <a:gd name="connsiteX3" fmla="*/ 453250 w 465277"/>
                <a:gd name="connsiteY3" fmla="*/ 1135380 h 1177167"/>
                <a:gd name="connsiteX4" fmla="*/ 41770 w 465277"/>
                <a:gd name="connsiteY4" fmla="*/ 1097280 h 1177167"/>
                <a:gd name="connsiteX5" fmla="*/ 11290 w 465277"/>
                <a:gd name="connsiteY5" fmla="*/ 1097280 h 1177167"/>
                <a:gd name="connsiteX6" fmla="*/ 18910 w 465277"/>
                <a:gd name="connsiteY6" fmla="*/ 0 h 1177167"/>
                <a:gd name="connsiteX7" fmla="*/ 18910 w 465277"/>
                <a:gd name="connsiteY7" fmla="*/ 0 h 1177167"/>
                <a:gd name="connsiteX8" fmla="*/ 18910 w 465277"/>
                <a:gd name="connsiteY8" fmla="*/ 0 h 1177167"/>
                <a:gd name="connsiteX0" fmla="*/ 405384 w 463687"/>
                <a:gd name="connsiteY0" fmla="*/ 196415 h 1177167"/>
                <a:gd name="connsiteX1" fmla="*/ 397049 w 463687"/>
                <a:gd name="connsiteY1" fmla="*/ 746030 h 1177167"/>
                <a:gd name="connsiteX2" fmla="*/ 460870 w 463687"/>
                <a:gd name="connsiteY2" fmla="*/ 1135380 h 1177167"/>
                <a:gd name="connsiteX3" fmla="*/ 453250 w 463687"/>
                <a:gd name="connsiteY3" fmla="*/ 1135380 h 1177167"/>
                <a:gd name="connsiteX4" fmla="*/ 41770 w 463687"/>
                <a:gd name="connsiteY4" fmla="*/ 1097280 h 1177167"/>
                <a:gd name="connsiteX5" fmla="*/ 11290 w 463687"/>
                <a:gd name="connsiteY5" fmla="*/ 1097280 h 1177167"/>
                <a:gd name="connsiteX6" fmla="*/ 18910 w 463687"/>
                <a:gd name="connsiteY6" fmla="*/ 0 h 1177167"/>
                <a:gd name="connsiteX7" fmla="*/ 18910 w 463687"/>
                <a:gd name="connsiteY7" fmla="*/ 0 h 1177167"/>
                <a:gd name="connsiteX8" fmla="*/ 18910 w 463687"/>
                <a:gd name="connsiteY8" fmla="*/ 0 h 1177167"/>
                <a:gd name="connsiteX0" fmla="*/ 405384 w 460873"/>
                <a:gd name="connsiteY0" fmla="*/ 196415 h 1177167"/>
                <a:gd name="connsiteX1" fmla="*/ 397049 w 460873"/>
                <a:gd name="connsiteY1" fmla="*/ 746030 h 1177167"/>
                <a:gd name="connsiteX2" fmla="*/ 460870 w 460873"/>
                <a:gd name="connsiteY2" fmla="*/ 1135380 h 1177167"/>
                <a:gd name="connsiteX3" fmla="*/ 400065 w 460873"/>
                <a:gd name="connsiteY3" fmla="*/ 1091121 h 1177167"/>
                <a:gd name="connsiteX4" fmla="*/ 41770 w 460873"/>
                <a:gd name="connsiteY4" fmla="*/ 1097280 h 1177167"/>
                <a:gd name="connsiteX5" fmla="*/ 11290 w 460873"/>
                <a:gd name="connsiteY5" fmla="*/ 1097280 h 1177167"/>
                <a:gd name="connsiteX6" fmla="*/ 18910 w 460873"/>
                <a:gd name="connsiteY6" fmla="*/ 0 h 1177167"/>
                <a:gd name="connsiteX7" fmla="*/ 18910 w 460873"/>
                <a:gd name="connsiteY7" fmla="*/ 0 h 1177167"/>
                <a:gd name="connsiteX8" fmla="*/ 18910 w 460873"/>
                <a:gd name="connsiteY8" fmla="*/ 0 h 1177167"/>
                <a:gd name="connsiteX0" fmla="*/ 405384 w 406150"/>
                <a:gd name="connsiteY0" fmla="*/ 196415 h 1177167"/>
                <a:gd name="connsiteX1" fmla="*/ 397049 w 406150"/>
                <a:gd name="connsiteY1" fmla="*/ 746030 h 1177167"/>
                <a:gd name="connsiteX2" fmla="*/ 381093 w 406150"/>
                <a:gd name="connsiteY2" fmla="*/ 1083745 h 1177167"/>
                <a:gd name="connsiteX3" fmla="*/ 400065 w 406150"/>
                <a:gd name="connsiteY3" fmla="*/ 1091121 h 1177167"/>
                <a:gd name="connsiteX4" fmla="*/ 41770 w 406150"/>
                <a:gd name="connsiteY4" fmla="*/ 1097280 h 1177167"/>
                <a:gd name="connsiteX5" fmla="*/ 11290 w 406150"/>
                <a:gd name="connsiteY5" fmla="*/ 1097280 h 1177167"/>
                <a:gd name="connsiteX6" fmla="*/ 18910 w 406150"/>
                <a:gd name="connsiteY6" fmla="*/ 0 h 1177167"/>
                <a:gd name="connsiteX7" fmla="*/ 18910 w 406150"/>
                <a:gd name="connsiteY7" fmla="*/ 0 h 1177167"/>
                <a:gd name="connsiteX8" fmla="*/ 18910 w 406150"/>
                <a:gd name="connsiteY8" fmla="*/ 0 h 11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150" h="1177167">
                  <a:moveTo>
                    <a:pt x="405384" y="196415"/>
                  </a:moveTo>
                  <a:cubicBezTo>
                    <a:pt x="408559" y="403425"/>
                    <a:pt x="401098" y="598142"/>
                    <a:pt x="397049" y="746030"/>
                  </a:cubicBezTo>
                  <a:cubicBezTo>
                    <a:pt x="393000" y="893918"/>
                    <a:pt x="380590" y="1026230"/>
                    <a:pt x="381093" y="1083745"/>
                  </a:cubicBezTo>
                  <a:cubicBezTo>
                    <a:pt x="381596" y="1141260"/>
                    <a:pt x="400065" y="1091121"/>
                    <a:pt x="400065" y="1091121"/>
                  </a:cubicBezTo>
                  <a:lnTo>
                    <a:pt x="41770" y="1097280"/>
                  </a:lnTo>
                  <a:cubicBezTo>
                    <a:pt x="-31890" y="1090930"/>
                    <a:pt x="15100" y="1280160"/>
                    <a:pt x="11290" y="1097280"/>
                  </a:cubicBezTo>
                  <a:cubicBezTo>
                    <a:pt x="7480" y="914400"/>
                    <a:pt x="18910" y="0"/>
                    <a:pt x="18910" y="0"/>
                  </a:cubicBezTo>
                  <a:lnTo>
                    <a:pt x="18910" y="0"/>
                  </a:lnTo>
                  <a:lnTo>
                    <a:pt x="18910" y="0"/>
                  </a:lnTo>
                </a:path>
              </a:pathLst>
            </a:custGeom>
            <a:solidFill>
              <a:srgbClr val="C7E4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142E4B-B053-8F5F-B2D4-BF36C1815B18}"/>
                </a:ext>
              </a:extLst>
            </p:cNvPr>
            <p:cNvSpPr/>
            <p:nvPr/>
          </p:nvSpPr>
          <p:spPr>
            <a:xfrm>
              <a:off x="8521368" y="3749040"/>
              <a:ext cx="461822" cy="1216025"/>
            </a:xfrm>
            <a:custGeom>
              <a:avLst/>
              <a:gdLst>
                <a:gd name="connsiteX0" fmla="*/ 453250 w 461822"/>
                <a:gd name="connsiteY0" fmla="*/ 144780 h 1177167"/>
                <a:gd name="connsiteX1" fmla="*/ 460870 w 461822"/>
                <a:gd name="connsiteY1" fmla="*/ 723900 h 1177167"/>
                <a:gd name="connsiteX2" fmla="*/ 460870 w 461822"/>
                <a:gd name="connsiteY2" fmla="*/ 1135380 h 1177167"/>
                <a:gd name="connsiteX3" fmla="*/ 453250 w 461822"/>
                <a:gd name="connsiteY3" fmla="*/ 1135380 h 1177167"/>
                <a:gd name="connsiteX4" fmla="*/ 41770 w 461822"/>
                <a:gd name="connsiteY4" fmla="*/ 1097280 h 1177167"/>
                <a:gd name="connsiteX5" fmla="*/ 11290 w 461822"/>
                <a:gd name="connsiteY5" fmla="*/ 1097280 h 1177167"/>
                <a:gd name="connsiteX6" fmla="*/ 18910 w 461822"/>
                <a:gd name="connsiteY6" fmla="*/ 0 h 1177167"/>
                <a:gd name="connsiteX7" fmla="*/ 18910 w 461822"/>
                <a:gd name="connsiteY7" fmla="*/ 0 h 1177167"/>
                <a:gd name="connsiteX8" fmla="*/ 18910 w 461822"/>
                <a:gd name="connsiteY8" fmla="*/ 0 h 11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822" h="1177167">
                  <a:moveTo>
                    <a:pt x="453250" y="144780"/>
                  </a:moveTo>
                  <a:cubicBezTo>
                    <a:pt x="456425" y="351790"/>
                    <a:pt x="459600" y="558800"/>
                    <a:pt x="460870" y="723900"/>
                  </a:cubicBezTo>
                  <a:cubicBezTo>
                    <a:pt x="462140" y="889000"/>
                    <a:pt x="462140" y="1066800"/>
                    <a:pt x="460870" y="1135380"/>
                  </a:cubicBezTo>
                  <a:cubicBezTo>
                    <a:pt x="459600" y="1203960"/>
                    <a:pt x="453250" y="1135380"/>
                    <a:pt x="453250" y="1135380"/>
                  </a:cubicBezTo>
                  <a:lnTo>
                    <a:pt x="41770" y="1097280"/>
                  </a:lnTo>
                  <a:cubicBezTo>
                    <a:pt x="-31890" y="1090930"/>
                    <a:pt x="15100" y="1280160"/>
                    <a:pt x="11290" y="1097280"/>
                  </a:cubicBezTo>
                  <a:cubicBezTo>
                    <a:pt x="7480" y="914400"/>
                    <a:pt x="18910" y="0"/>
                    <a:pt x="18910" y="0"/>
                  </a:cubicBezTo>
                  <a:lnTo>
                    <a:pt x="18910" y="0"/>
                  </a:lnTo>
                  <a:lnTo>
                    <a:pt x="18910" y="0"/>
                  </a:lnTo>
                </a:path>
              </a:pathLst>
            </a:custGeom>
            <a:solidFill>
              <a:srgbClr val="C7E4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6E0F0F-88BC-920E-0943-278A32589B5B}"/>
                </a:ext>
              </a:extLst>
            </p:cNvPr>
            <p:cNvSpPr/>
            <p:nvPr/>
          </p:nvSpPr>
          <p:spPr>
            <a:xfrm>
              <a:off x="1581518" y="4006994"/>
              <a:ext cx="616503" cy="899986"/>
            </a:xfrm>
            <a:custGeom>
              <a:avLst/>
              <a:gdLst>
                <a:gd name="connsiteX0" fmla="*/ 521602 w 616503"/>
                <a:gd name="connsiteY0" fmla="*/ 27589 h 941689"/>
                <a:gd name="connsiteX1" fmla="*/ 64402 w 616503"/>
                <a:gd name="connsiteY1" fmla="*/ 164749 h 941689"/>
                <a:gd name="connsiteX2" fmla="*/ 26302 w 616503"/>
                <a:gd name="connsiteY2" fmla="*/ 202849 h 941689"/>
                <a:gd name="connsiteX3" fmla="*/ 33922 w 616503"/>
                <a:gd name="connsiteY3" fmla="*/ 881029 h 941689"/>
                <a:gd name="connsiteX4" fmla="*/ 41542 w 616503"/>
                <a:gd name="connsiteY4" fmla="*/ 911509 h 941689"/>
                <a:gd name="connsiteX5" fmla="*/ 574942 w 616503"/>
                <a:gd name="connsiteY5" fmla="*/ 903889 h 941689"/>
                <a:gd name="connsiteX6" fmla="*/ 574942 w 616503"/>
                <a:gd name="connsiteY6" fmla="*/ 774349 h 941689"/>
                <a:gd name="connsiteX7" fmla="*/ 521602 w 616503"/>
                <a:gd name="connsiteY7" fmla="*/ 27589 h 94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503" h="941689">
                  <a:moveTo>
                    <a:pt x="521602" y="27589"/>
                  </a:moveTo>
                  <a:cubicBezTo>
                    <a:pt x="436512" y="-74011"/>
                    <a:pt x="146952" y="135539"/>
                    <a:pt x="64402" y="164749"/>
                  </a:cubicBezTo>
                  <a:cubicBezTo>
                    <a:pt x="-18148" y="193959"/>
                    <a:pt x="31382" y="83469"/>
                    <a:pt x="26302" y="202849"/>
                  </a:cubicBezTo>
                  <a:cubicBezTo>
                    <a:pt x="21222" y="322229"/>
                    <a:pt x="31382" y="762919"/>
                    <a:pt x="33922" y="881029"/>
                  </a:cubicBezTo>
                  <a:cubicBezTo>
                    <a:pt x="36462" y="999139"/>
                    <a:pt x="-48628" y="907699"/>
                    <a:pt x="41542" y="911509"/>
                  </a:cubicBezTo>
                  <a:cubicBezTo>
                    <a:pt x="131712" y="915319"/>
                    <a:pt x="486042" y="926749"/>
                    <a:pt x="574942" y="903889"/>
                  </a:cubicBezTo>
                  <a:cubicBezTo>
                    <a:pt x="663842" y="881029"/>
                    <a:pt x="583832" y="921669"/>
                    <a:pt x="574942" y="774349"/>
                  </a:cubicBezTo>
                  <a:cubicBezTo>
                    <a:pt x="566052" y="627029"/>
                    <a:pt x="606692" y="129189"/>
                    <a:pt x="521602" y="27589"/>
                  </a:cubicBezTo>
                  <a:close/>
                </a:path>
              </a:pathLst>
            </a:custGeom>
            <a:solidFill>
              <a:srgbClr val="C7E4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13E940-3C8B-3622-9B87-8AED9541414B}"/>
              </a:ext>
            </a:extLst>
          </p:cNvPr>
          <p:cNvGrpSpPr/>
          <p:nvPr/>
        </p:nvGrpSpPr>
        <p:grpSpPr>
          <a:xfrm>
            <a:off x="-1456070" y="776310"/>
            <a:ext cx="3735894" cy="3715017"/>
            <a:chOff x="-1456070" y="776310"/>
            <a:chExt cx="3735894" cy="3715017"/>
          </a:xfrm>
        </p:grpSpPr>
        <p:pic>
          <p:nvPicPr>
            <p:cNvPr id="24" name="Picture 23" descr="4,282 Waiting Room Crowded Images, Stock Photos, 3D objects, &amp; Vectors |  Shutterstock">
              <a:extLst>
                <a:ext uri="{FF2B5EF4-FFF2-40B4-BE49-F238E27FC236}">
                  <a16:creationId xmlns:a16="http://schemas.microsoft.com/office/drawing/2014/main" id="{AA0043EA-B251-864B-1D86-7A6EDF956C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0" t="3673" r="3961" b="5983"/>
            <a:stretch/>
          </p:blipFill>
          <p:spPr bwMode="auto">
            <a:xfrm>
              <a:off x="-1456070" y="784118"/>
              <a:ext cx="1825226" cy="1806676"/>
            </a:xfrm>
            <a:custGeom>
              <a:avLst/>
              <a:gdLst>
                <a:gd name="connsiteX0" fmla="*/ 1476440 w 1706880"/>
                <a:gd name="connsiteY0" fmla="*/ 0 h 1689533"/>
                <a:gd name="connsiteX1" fmla="*/ 1706880 w 1706880"/>
                <a:gd name="connsiteY1" fmla="*/ 0 h 1689533"/>
                <a:gd name="connsiteX2" fmla="*/ 1706880 w 1706880"/>
                <a:gd name="connsiteY2" fmla="*/ 585852 h 1689533"/>
                <a:gd name="connsiteX3" fmla="*/ 651967 w 1706880"/>
                <a:gd name="connsiteY3" fmla="*/ 1640765 h 1689533"/>
                <a:gd name="connsiteX4" fmla="*/ 654429 w 1706880"/>
                <a:gd name="connsiteY4" fmla="*/ 1689533 h 1689533"/>
                <a:gd name="connsiteX5" fmla="*/ 0 w 1706880"/>
                <a:gd name="connsiteY5" fmla="*/ 1689533 h 1689533"/>
                <a:gd name="connsiteX6" fmla="*/ 1362884 w 1706880"/>
                <a:gd name="connsiteY6" fmla="*/ 17331 h 16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6880" h="1689533">
                  <a:moveTo>
                    <a:pt x="1476440" y="0"/>
                  </a:moveTo>
                  <a:lnTo>
                    <a:pt x="1706880" y="0"/>
                  </a:lnTo>
                  <a:lnTo>
                    <a:pt x="1706880" y="585852"/>
                  </a:lnTo>
                  <a:cubicBezTo>
                    <a:pt x="1124268" y="585852"/>
                    <a:pt x="651967" y="1058153"/>
                    <a:pt x="651967" y="1640765"/>
                  </a:cubicBezTo>
                  <a:lnTo>
                    <a:pt x="654429" y="1689533"/>
                  </a:lnTo>
                  <a:lnTo>
                    <a:pt x="0" y="1689533"/>
                  </a:lnTo>
                  <a:cubicBezTo>
                    <a:pt x="0" y="864685"/>
                    <a:pt x="585088" y="176491"/>
                    <a:pt x="1362884" y="17331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Overworked doctors and nurses 'terrified of making a mistake' | UK  Healthcare News">
              <a:extLst>
                <a:ext uri="{FF2B5EF4-FFF2-40B4-BE49-F238E27FC236}">
                  <a16:creationId xmlns:a16="http://schemas.microsoft.com/office/drawing/2014/main" id="{6E63E13A-38F6-0313-0552-7B5FBA1CA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0" t="15052" r="24879" b="2490"/>
            <a:stretch/>
          </p:blipFill>
          <p:spPr bwMode="auto">
            <a:xfrm>
              <a:off x="479303" y="776310"/>
              <a:ext cx="1800521" cy="1823978"/>
            </a:xfrm>
            <a:custGeom>
              <a:avLst/>
              <a:gdLst>
                <a:gd name="connsiteX0" fmla="*/ 0 w 1683777"/>
                <a:gd name="connsiteY0" fmla="*/ 0 h 1705713"/>
                <a:gd name="connsiteX1" fmla="*/ 151416 w 1683777"/>
                <a:gd name="connsiteY1" fmla="*/ 7645 h 1705713"/>
                <a:gd name="connsiteX2" fmla="*/ 1683777 w 1683777"/>
                <a:gd name="connsiteY2" fmla="*/ 1705713 h 1705713"/>
                <a:gd name="connsiteX3" fmla="*/ 1029347 w 1683777"/>
                <a:gd name="connsiteY3" fmla="*/ 1705713 h 1705713"/>
                <a:gd name="connsiteX4" fmla="*/ 1031810 w 1683777"/>
                <a:gd name="connsiteY4" fmla="*/ 1656945 h 1705713"/>
                <a:gd name="connsiteX5" fmla="*/ 84756 w 1683777"/>
                <a:gd name="connsiteY5" fmla="*/ 607478 h 1705713"/>
                <a:gd name="connsiteX6" fmla="*/ 0 w 1683777"/>
                <a:gd name="connsiteY6" fmla="*/ 603199 h 170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777" h="1705713">
                  <a:moveTo>
                    <a:pt x="0" y="0"/>
                  </a:moveTo>
                  <a:lnTo>
                    <a:pt x="151416" y="7645"/>
                  </a:lnTo>
                  <a:cubicBezTo>
                    <a:pt x="1012121" y="95055"/>
                    <a:pt x="1683777" y="821947"/>
                    <a:pt x="1683777" y="1705713"/>
                  </a:cubicBezTo>
                  <a:lnTo>
                    <a:pt x="1029347" y="1705713"/>
                  </a:lnTo>
                  <a:lnTo>
                    <a:pt x="1031810" y="1656945"/>
                  </a:lnTo>
                  <a:cubicBezTo>
                    <a:pt x="1031810" y="1110746"/>
                    <a:pt x="616702" y="661501"/>
                    <a:pt x="84756" y="607478"/>
                  </a:cubicBezTo>
                  <a:lnTo>
                    <a:pt x="0" y="6031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 descr="Managing difficult interactions with patients - Avant by doctors for doctors">
              <a:extLst>
                <a:ext uri="{FF2B5EF4-FFF2-40B4-BE49-F238E27FC236}">
                  <a16:creationId xmlns:a16="http://schemas.microsoft.com/office/drawing/2014/main" id="{526A664C-D9BA-04AB-C925-E75DEEFADF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8" t="-580" r="-69" b="702"/>
            <a:stretch/>
          </p:blipFill>
          <p:spPr bwMode="auto">
            <a:xfrm rot="5400000">
              <a:off x="482023" y="2695732"/>
              <a:ext cx="1780891" cy="1810299"/>
            </a:xfrm>
            <a:custGeom>
              <a:avLst/>
              <a:gdLst>
                <a:gd name="connsiteX0" fmla="*/ 0 w 1665420"/>
                <a:gd name="connsiteY0" fmla="*/ 0 h 1692921"/>
                <a:gd name="connsiteX1" fmla="*/ 133659 w 1665420"/>
                <a:gd name="connsiteY1" fmla="*/ 6749 h 1692921"/>
                <a:gd name="connsiteX2" fmla="*/ 1657208 w 1665420"/>
                <a:gd name="connsiteY2" fmla="*/ 1530299 h 1692921"/>
                <a:gd name="connsiteX3" fmla="*/ 1665420 w 1665420"/>
                <a:gd name="connsiteY3" fmla="*/ 1692921 h 1692921"/>
                <a:gd name="connsiteX4" fmla="*/ 964161 w 1665420"/>
                <a:gd name="connsiteY4" fmla="*/ 1692921 h 1692921"/>
                <a:gd name="connsiteX5" fmla="*/ 946410 w 1665420"/>
                <a:gd name="connsiteY5" fmla="*/ 1505120 h 1692921"/>
                <a:gd name="connsiteX6" fmla="*/ 18231 w 1665420"/>
                <a:gd name="connsiteY6" fmla="*/ 655351 h 1692921"/>
                <a:gd name="connsiteX7" fmla="*/ 0 w 1665420"/>
                <a:gd name="connsiteY7" fmla="*/ 654430 h 169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5420" h="1692921">
                  <a:moveTo>
                    <a:pt x="0" y="0"/>
                  </a:moveTo>
                  <a:lnTo>
                    <a:pt x="133659" y="6749"/>
                  </a:lnTo>
                  <a:cubicBezTo>
                    <a:pt x="936983" y="88331"/>
                    <a:pt x="1575626" y="726974"/>
                    <a:pt x="1657208" y="1530299"/>
                  </a:cubicBezTo>
                  <a:lnTo>
                    <a:pt x="1665420" y="1692921"/>
                  </a:lnTo>
                  <a:lnTo>
                    <a:pt x="964161" y="1692921"/>
                  </a:lnTo>
                  <a:lnTo>
                    <a:pt x="946410" y="1505120"/>
                  </a:lnTo>
                  <a:cubicBezTo>
                    <a:pt x="859683" y="1052482"/>
                    <a:pt x="483684" y="702620"/>
                    <a:pt x="18231" y="655351"/>
                  </a:cubicBezTo>
                  <a:lnTo>
                    <a:pt x="0" y="65443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Female nurse puts on protective gloves. Personal protective equipment in the fight against Coronavirus disease .">
              <a:extLst>
                <a:ext uri="{FF2B5EF4-FFF2-40B4-BE49-F238E27FC236}">
                  <a16:creationId xmlns:a16="http://schemas.microsoft.com/office/drawing/2014/main" id="{22ED4C09-B2FF-641D-2D18-CD83FDE759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9" r="32353" b="1917"/>
            <a:stretch/>
          </p:blipFill>
          <p:spPr bwMode="auto">
            <a:xfrm rot="10800000">
              <a:off x="-1453746" y="2664419"/>
              <a:ext cx="1825226" cy="1825226"/>
            </a:xfrm>
            <a:custGeom>
              <a:avLst/>
              <a:gdLst>
                <a:gd name="connsiteX0" fmla="*/ 0 w 1706880"/>
                <a:gd name="connsiteY0" fmla="*/ 0 h 1706880"/>
                <a:gd name="connsiteX1" fmla="*/ 1706880 w 1706880"/>
                <a:gd name="connsiteY1" fmla="*/ 1706880 h 1706880"/>
                <a:gd name="connsiteX2" fmla="*/ 1046638 w 1706880"/>
                <a:gd name="connsiteY2" fmla="*/ 1706880 h 1706880"/>
                <a:gd name="connsiteX3" fmla="*/ 1042762 w 1706880"/>
                <a:gd name="connsiteY3" fmla="*/ 1630110 h 1706880"/>
                <a:gd name="connsiteX4" fmla="*/ 101154 w 1706880"/>
                <a:gd name="connsiteY4" fmla="*/ 688503 h 1706880"/>
                <a:gd name="connsiteX5" fmla="*/ 0 w 1706880"/>
                <a:gd name="connsiteY5" fmla="*/ 683395 h 170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6880" h="1706880">
                  <a:moveTo>
                    <a:pt x="0" y="0"/>
                  </a:moveTo>
                  <a:cubicBezTo>
                    <a:pt x="942684" y="0"/>
                    <a:pt x="1706880" y="764196"/>
                    <a:pt x="1706880" y="1706880"/>
                  </a:cubicBezTo>
                  <a:lnTo>
                    <a:pt x="1046638" y="1706880"/>
                  </a:lnTo>
                  <a:lnTo>
                    <a:pt x="1042762" y="1630110"/>
                  </a:lnTo>
                  <a:cubicBezTo>
                    <a:pt x="992341" y="1133627"/>
                    <a:pt x="597637" y="738923"/>
                    <a:pt x="101154" y="688503"/>
                  </a:cubicBezTo>
                  <a:lnTo>
                    <a:pt x="0" y="683395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81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8F4014-8541-2EDC-E10A-3B2D66D18F40}"/>
              </a:ext>
            </a:extLst>
          </p:cNvPr>
          <p:cNvGrpSpPr/>
          <p:nvPr/>
        </p:nvGrpSpPr>
        <p:grpSpPr>
          <a:xfrm>
            <a:off x="1581518" y="2113334"/>
            <a:ext cx="7401672" cy="2859351"/>
            <a:chOff x="1581518" y="2113334"/>
            <a:chExt cx="7401672" cy="2859351"/>
          </a:xfrm>
        </p:grpSpPr>
        <p:pic>
          <p:nvPicPr>
            <p:cNvPr id="2" name="Picture 2" descr="Thank you doctors and nurses Thank you doctors and nurses working in the hospitals and fighting the coronavirus, vector illustration Doctor stock vector">
              <a:extLst>
                <a:ext uri="{FF2B5EF4-FFF2-40B4-BE49-F238E27FC236}">
                  <a16:creationId xmlns:a16="http://schemas.microsoft.com/office/drawing/2014/main" id="{617D9353-14EF-6381-2EF2-2C399882F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12" b="52769" l="98" r="99805">
                          <a14:foregroundMark x1="12598" y1="41585" x2="10742" y2="25081"/>
                          <a14:foregroundMark x1="10742" y1="25081" x2="16602" y2="35722"/>
                          <a14:foregroundMark x1="16602" y1="35722" x2="9570" y2="22801"/>
                          <a14:foregroundMark x1="9570" y1="22801" x2="10449" y2="19218"/>
                          <a14:foregroundMark x1="8105" y1="18458" x2="13086" y2="16395"/>
                          <a14:foregroundMark x1="12109" y1="21824" x2="14160" y2="20847"/>
                          <a14:foregroundMark x1="8105" y1="18024" x2="8789" y2="15201"/>
                          <a14:foregroundMark x1="8887" y1="16287" x2="9082" y2="15418"/>
                          <a14:foregroundMark x1="8789" y1="15635" x2="10449" y2="15527"/>
                          <a14:foregroundMark x1="5469" y1="36699" x2="5078" y2="28013"/>
                          <a14:foregroundMark x1="6934" y1="47991" x2="16504" y2="50706"/>
                          <a14:foregroundMark x1="16504" y1="50706" x2="7324" y2="47883"/>
                          <a14:foregroundMark x1="46191" y1="26819" x2="47266" y2="16721"/>
                          <a14:foregroundMark x1="47266" y1="16721" x2="54395" y2="32139"/>
                          <a14:foregroundMark x1="54395" y1="32139" x2="57129" y2="47774"/>
                          <a14:foregroundMark x1="57129" y1="47774" x2="44336" y2="37894"/>
                          <a14:foregroundMark x1="44336" y1="37894" x2="47266" y2="22476"/>
                          <a14:foregroundMark x1="46191" y1="14224" x2="47754" y2="13464"/>
                          <a14:foregroundMark x1="50781" y1="15201" x2="58008" y2="38219"/>
                          <a14:foregroundMark x1="58008" y1="38219" x2="52344" y2="26167"/>
                          <a14:foregroundMark x1="52344" y1="26167" x2="52344" y2="25624"/>
                          <a14:foregroundMark x1="50488" y1="13464" x2="52637" y2="16395"/>
                          <a14:foregroundMark x1="46289" y1="26819" x2="41504" y2="41694"/>
                          <a14:foregroundMark x1="41504" y1="41694" x2="41113" y2="28990"/>
                          <a14:foregroundMark x1="41113" y1="28990" x2="46094" y2="24539"/>
                          <a14:foregroundMark x1="37891" y1="36591" x2="39941" y2="39848"/>
                          <a14:foregroundMark x1="57324" y1="38545" x2="59570" y2="48860"/>
                          <a14:foregroundMark x1="59570" y1="48860" x2="58887" y2="38545"/>
                          <a14:foregroundMark x1="46387" y1="43648" x2="54395" y2="49186"/>
                          <a14:foregroundMark x1="54395" y1="49186" x2="46094" y2="44843"/>
                          <a14:foregroundMark x1="46094" y1="44843" x2="45605" y2="44951"/>
                          <a14:foregroundMark x1="43164" y1="42997" x2="49023" y2="50814"/>
                          <a14:foregroundMark x1="49023" y1="50814" x2="44531" y2="42888"/>
                          <a14:foregroundMark x1="44531" y1="42888" x2="44531" y2="42888"/>
                          <a14:foregroundMark x1="10547" y1="18893" x2="13477" y2="17264"/>
                          <a14:foregroundMark x1="27441" y1="22910" x2="28125" y2="20521"/>
                          <a14:foregroundMark x1="26758" y1="33768" x2="32422" y2="42997"/>
                          <a14:foregroundMark x1="32422" y1="42997" x2="25098" y2="37242"/>
                          <a14:foregroundMark x1="25098" y1="37242" x2="26465" y2="32899"/>
                          <a14:foregroundMark x1="25684" y1="36808" x2="29492" y2="25841"/>
                          <a14:foregroundMark x1="29492" y1="25841" x2="32324" y2="37676"/>
                          <a14:foregroundMark x1="32324" y1="37676" x2="25586" y2="36048"/>
                          <a14:foregroundMark x1="24023" y1="47557" x2="29980" y2="40391"/>
                          <a14:foregroundMark x1="29980" y1="40391" x2="28516" y2="50706"/>
                          <a14:foregroundMark x1="28516" y1="50706" x2="23438" y2="46471"/>
                          <a14:foregroundMark x1="22266" y1="37676" x2="25488" y2="27253"/>
                          <a14:foregroundMark x1="25488" y1="27253" x2="24902" y2="36808"/>
                          <a14:foregroundMark x1="24902" y1="36808" x2="22461" y2="36374"/>
                          <a14:foregroundMark x1="23242" y1="46471" x2="30859" y2="51140"/>
                          <a14:foregroundMark x1="30859" y1="51140" x2="34277" y2="29642"/>
                          <a14:foregroundMark x1="34277" y1="29642" x2="32520" y2="19435"/>
                          <a14:foregroundMark x1="32520" y1="19435" x2="31445" y2="19761"/>
                          <a14:foregroundMark x1="67578" y1="19001" x2="67578" y2="17807"/>
                          <a14:foregroundMark x1="70117" y1="24321" x2="70801" y2="26059"/>
                          <a14:foregroundMark x1="68652" y1="16395" x2="71973" y2="16721"/>
                          <a14:foregroundMark x1="68848" y1="14984" x2="70215" y2="13898"/>
                          <a14:foregroundMark x1="72461" y1="18567" x2="72754" y2="19653"/>
                          <a14:foregroundMark x1="67090" y1="20304" x2="70117" y2="24973"/>
                          <a14:foregroundMark x1="81250" y1="16395" x2="83594" y2="26602"/>
                          <a14:foregroundMark x1="83594" y1="26602" x2="83496" y2="17264"/>
                          <a14:foregroundMark x1="83496" y1="17264" x2="85742" y2="18567"/>
                          <a14:foregroundMark x1="83008" y1="33225" x2="89746" y2="41694"/>
                          <a14:foregroundMark x1="89746" y1="41694" x2="77637" y2="35613"/>
                          <a14:foregroundMark x1="77637" y1="35613" x2="78223" y2="35071"/>
                          <a14:foregroundMark x1="83789" y1="30836" x2="90332" y2="42237"/>
                          <a14:foregroundMark x1="90332" y1="42237" x2="78125" y2="47448"/>
                          <a14:foregroundMark x1="78125" y1="47448" x2="87305" y2="33225"/>
                          <a14:foregroundMark x1="87109" y1="29642" x2="91602" y2="40934"/>
                          <a14:foregroundMark x1="91602" y1="40934" x2="91211" y2="41477"/>
                          <a14:foregroundMark x1="75098" y1="45168" x2="87402" y2="50054"/>
                          <a14:foregroundMark x1="87402" y1="50054" x2="92871" y2="38979"/>
                          <a14:foregroundMark x1="92871" y1="38979" x2="86035" y2="28556"/>
                          <a14:foregroundMark x1="86035" y1="28556" x2="81348" y2="45928"/>
                          <a14:foregroundMark x1="81348" y1="45928" x2="81055" y2="46580"/>
                          <a14:foregroundMark x1="77441" y1="48317" x2="87988" y2="50597"/>
                          <a14:foregroundMark x1="87988" y1="50597" x2="76953" y2="50163"/>
                          <a14:foregroundMark x1="76953" y1="50163" x2="86523" y2="51900"/>
                          <a14:foregroundMark x1="86523" y1="51900" x2="89551" y2="51792"/>
                          <a14:foregroundMark x1="81836" y1="16287" x2="87891" y2="20847"/>
                          <a14:foregroundMark x1="81348" y1="28122" x2="81348" y2="39305"/>
                          <a14:foregroundMark x1="54688" y1="52334" x2="65625" y2="51574"/>
                          <a14:foregroundMark x1="65625" y1="51574" x2="77051" y2="52009"/>
                          <a14:foregroundMark x1="23535" y1="52334" x2="1270" y2="52009"/>
                          <a14:foregroundMark x1="92383" y1="52769" x2="99805" y2="52226"/>
                          <a14:foregroundMark x1="195" y1="37242" x2="11621" y2="44191"/>
                          <a14:foregroundMark x1="11621" y1="44191" x2="2344" y2="46363"/>
                          <a14:foregroundMark x1="2344" y1="46363" x2="977" y2="37025"/>
                          <a14:foregroundMark x1="35254" y1="36482" x2="46289" y2="40499"/>
                          <a14:foregroundMark x1="46289" y1="40499" x2="39746" y2="50814"/>
                          <a14:foregroundMark x1="39746" y1="50814" x2="36328" y2="39631"/>
                          <a14:foregroundMark x1="36328" y1="39631" x2="38379" y2="37459"/>
                          <a14:foregroundMark x1="59570" y1="36374" x2="67676" y2="40282"/>
                          <a14:foregroundMark x1="67676" y1="40282" x2="59473" y2="38219"/>
                          <a14:foregroundMark x1="59473" y1="38219" x2="59082" y2="36265"/>
                          <a14:foregroundMark x1="94727" y1="35505" x2="99512" y2="49620"/>
                          <a14:foregroundMark x1="99512" y1="49620" x2="92285" y2="42237"/>
                          <a14:foregroundMark x1="92285" y1="42237" x2="96094" y2="35722"/>
                          <a14:foregroundMark x1="98" y1="30185" x2="77930" y2="28556"/>
                          <a14:foregroundMark x1="77930" y1="28556" x2="98047" y2="31053"/>
                          <a14:foregroundMark x1="98047" y1="31053" x2="82031" y2="36699"/>
                          <a14:foregroundMark x1="82031" y1="36699" x2="4199" y2="34311"/>
                          <a14:foregroundMark x1="4199" y1="34311" x2="1367" y2="31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11"/>
            <a:stretch/>
          </p:blipFill>
          <p:spPr bwMode="auto">
            <a:xfrm>
              <a:off x="2429582" y="2113334"/>
              <a:ext cx="6221621" cy="2859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46ABB9-C0C2-DD1A-4DB0-88E75C5C7236}"/>
                </a:ext>
              </a:extLst>
            </p:cNvPr>
            <p:cNvSpPr/>
            <p:nvPr/>
          </p:nvSpPr>
          <p:spPr>
            <a:xfrm flipH="1">
              <a:off x="2065905" y="3756660"/>
              <a:ext cx="581911" cy="1216025"/>
            </a:xfrm>
            <a:custGeom>
              <a:avLst/>
              <a:gdLst>
                <a:gd name="connsiteX0" fmla="*/ 453250 w 461822"/>
                <a:gd name="connsiteY0" fmla="*/ 144780 h 1177167"/>
                <a:gd name="connsiteX1" fmla="*/ 460870 w 461822"/>
                <a:gd name="connsiteY1" fmla="*/ 723900 h 1177167"/>
                <a:gd name="connsiteX2" fmla="*/ 460870 w 461822"/>
                <a:gd name="connsiteY2" fmla="*/ 1135380 h 1177167"/>
                <a:gd name="connsiteX3" fmla="*/ 453250 w 461822"/>
                <a:gd name="connsiteY3" fmla="*/ 1135380 h 1177167"/>
                <a:gd name="connsiteX4" fmla="*/ 41770 w 461822"/>
                <a:gd name="connsiteY4" fmla="*/ 1097280 h 1177167"/>
                <a:gd name="connsiteX5" fmla="*/ 11290 w 461822"/>
                <a:gd name="connsiteY5" fmla="*/ 1097280 h 1177167"/>
                <a:gd name="connsiteX6" fmla="*/ 18910 w 461822"/>
                <a:gd name="connsiteY6" fmla="*/ 0 h 1177167"/>
                <a:gd name="connsiteX7" fmla="*/ 18910 w 461822"/>
                <a:gd name="connsiteY7" fmla="*/ 0 h 1177167"/>
                <a:gd name="connsiteX8" fmla="*/ 18910 w 461822"/>
                <a:gd name="connsiteY8" fmla="*/ 0 h 1177167"/>
                <a:gd name="connsiteX0" fmla="*/ 453250 w 461822"/>
                <a:gd name="connsiteY0" fmla="*/ 277557 h 1177167"/>
                <a:gd name="connsiteX1" fmla="*/ 460870 w 461822"/>
                <a:gd name="connsiteY1" fmla="*/ 723900 h 1177167"/>
                <a:gd name="connsiteX2" fmla="*/ 460870 w 461822"/>
                <a:gd name="connsiteY2" fmla="*/ 1135380 h 1177167"/>
                <a:gd name="connsiteX3" fmla="*/ 453250 w 461822"/>
                <a:gd name="connsiteY3" fmla="*/ 1135380 h 1177167"/>
                <a:gd name="connsiteX4" fmla="*/ 41770 w 461822"/>
                <a:gd name="connsiteY4" fmla="*/ 1097280 h 1177167"/>
                <a:gd name="connsiteX5" fmla="*/ 11290 w 461822"/>
                <a:gd name="connsiteY5" fmla="*/ 1097280 h 1177167"/>
                <a:gd name="connsiteX6" fmla="*/ 18910 w 461822"/>
                <a:gd name="connsiteY6" fmla="*/ 0 h 1177167"/>
                <a:gd name="connsiteX7" fmla="*/ 18910 w 461822"/>
                <a:gd name="connsiteY7" fmla="*/ 0 h 1177167"/>
                <a:gd name="connsiteX8" fmla="*/ 18910 w 461822"/>
                <a:gd name="connsiteY8" fmla="*/ 0 h 1177167"/>
                <a:gd name="connsiteX0" fmla="*/ 405384 w 465277"/>
                <a:gd name="connsiteY0" fmla="*/ 196415 h 1177167"/>
                <a:gd name="connsiteX1" fmla="*/ 460870 w 465277"/>
                <a:gd name="connsiteY1" fmla="*/ 723900 h 1177167"/>
                <a:gd name="connsiteX2" fmla="*/ 460870 w 465277"/>
                <a:gd name="connsiteY2" fmla="*/ 1135380 h 1177167"/>
                <a:gd name="connsiteX3" fmla="*/ 453250 w 465277"/>
                <a:gd name="connsiteY3" fmla="*/ 1135380 h 1177167"/>
                <a:gd name="connsiteX4" fmla="*/ 41770 w 465277"/>
                <a:gd name="connsiteY4" fmla="*/ 1097280 h 1177167"/>
                <a:gd name="connsiteX5" fmla="*/ 11290 w 465277"/>
                <a:gd name="connsiteY5" fmla="*/ 1097280 h 1177167"/>
                <a:gd name="connsiteX6" fmla="*/ 18910 w 465277"/>
                <a:gd name="connsiteY6" fmla="*/ 0 h 1177167"/>
                <a:gd name="connsiteX7" fmla="*/ 18910 w 465277"/>
                <a:gd name="connsiteY7" fmla="*/ 0 h 1177167"/>
                <a:gd name="connsiteX8" fmla="*/ 18910 w 465277"/>
                <a:gd name="connsiteY8" fmla="*/ 0 h 1177167"/>
                <a:gd name="connsiteX0" fmla="*/ 405384 w 463687"/>
                <a:gd name="connsiteY0" fmla="*/ 196415 h 1177167"/>
                <a:gd name="connsiteX1" fmla="*/ 397049 w 463687"/>
                <a:gd name="connsiteY1" fmla="*/ 746030 h 1177167"/>
                <a:gd name="connsiteX2" fmla="*/ 460870 w 463687"/>
                <a:gd name="connsiteY2" fmla="*/ 1135380 h 1177167"/>
                <a:gd name="connsiteX3" fmla="*/ 453250 w 463687"/>
                <a:gd name="connsiteY3" fmla="*/ 1135380 h 1177167"/>
                <a:gd name="connsiteX4" fmla="*/ 41770 w 463687"/>
                <a:gd name="connsiteY4" fmla="*/ 1097280 h 1177167"/>
                <a:gd name="connsiteX5" fmla="*/ 11290 w 463687"/>
                <a:gd name="connsiteY5" fmla="*/ 1097280 h 1177167"/>
                <a:gd name="connsiteX6" fmla="*/ 18910 w 463687"/>
                <a:gd name="connsiteY6" fmla="*/ 0 h 1177167"/>
                <a:gd name="connsiteX7" fmla="*/ 18910 w 463687"/>
                <a:gd name="connsiteY7" fmla="*/ 0 h 1177167"/>
                <a:gd name="connsiteX8" fmla="*/ 18910 w 463687"/>
                <a:gd name="connsiteY8" fmla="*/ 0 h 1177167"/>
                <a:gd name="connsiteX0" fmla="*/ 405384 w 460873"/>
                <a:gd name="connsiteY0" fmla="*/ 196415 h 1177167"/>
                <a:gd name="connsiteX1" fmla="*/ 397049 w 460873"/>
                <a:gd name="connsiteY1" fmla="*/ 746030 h 1177167"/>
                <a:gd name="connsiteX2" fmla="*/ 460870 w 460873"/>
                <a:gd name="connsiteY2" fmla="*/ 1135380 h 1177167"/>
                <a:gd name="connsiteX3" fmla="*/ 400065 w 460873"/>
                <a:gd name="connsiteY3" fmla="*/ 1091121 h 1177167"/>
                <a:gd name="connsiteX4" fmla="*/ 41770 w 460873"/>
                <a:gd name="connsiteY4" fmla="*/ 1097280 h 1177167"/>
                <a:gd name="connsiteX5" fmla="*/ 11290 w 460873"/>
                <a:gd name="connsiteY5" fmla="*/ 1097280 h 1177167"/>
                <a:gd name="connsiteX6" fmla="*/ 18910 w 460873"/>
                <a:gd name="connsiteY6" fmla="*/ 0 h 1177167"/>
                <a:gd name="connsiteX7" fmla="*/ 18910 w 460873"/>
                <a:gd name="connsiteY7" fmla="*/ 0 h 1177167"/>
                <a:gd name="connsiteX8" fmla="*/ 18910 w 460873"/>
                <a:gd name="connsiteY8" fmla="*/ 0 h 1177167"/>
                <a:gd name="connsiteX0" fmla="*/ 405384 w 406150"/>
                <a:gd name="connsiteY0" fmla="*/ 196415 h 1177167"/>
                <a:gd name="connsiteX1" fmla="*/ 397049 w 406150"/>
                <a:gd name="connsiteY1" fmla="*/ 746030 h 1177167"/>
                <a:gd name="connsiteX2" fmla="*/ 381093 w 406150"/>
                <a:gd name="connsiteY2" fmla="*/ 1083745 h 1177167"/>
                <a:gd name="connsiteX3" fmla="*/ 400065 w 406150"/>
                <a:gd name="connsiteY3" fmla="*/ 1091121 h 1177167"/>
                <a:gd name="connsiteX4" fmla="*/ 41770 w 406150"/>
                <a:gd name="connsiteY4" fmla="*/ 1097280 h 1177167"/>
                <a:gd name="connsiteX5" fmla="*/ 11290 w 406150"/>
                <a:gd name="connsiteY5" fmla="*/ 1097280 h 1177167"/>
                <a:gd name="connsiteX6" fmla="*/ 18910 w 406150"/>
                <a:gd name="connsiteY6" fmla="*/ 0 h 1177167"/>
                <a:gd name="connsiteX7" fmla="*/ 18910 w 406150"/>
                <a:gd name="connsiteY7" fmla="*/ 0 h 1177167"/>
                <a:gd name="connsiteX8" fmla="*/ 18910 w 406150"/>
                <a:gd name="connsiteY8" fmla="*/ 0 h 11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150" h="1177167">
                  <a:moveTo>
                    <a:pt x="405384" y="196415"/>
                  </a:moveTo>
                  <a:cubicBezTo>
                    <a:pt x="408559" y="403425"/>
                    <a:pt x="401098" y="598142"/>
                    <a:pt x="397049" y="746030"/>
                  </a:cubicBezTo>
                  <a:cubicBezTo>
                    <a:pt x="393000" y="893918"/>
                    <a:pt x="380590" y="1026230"/>
                    <a:pt x="381093" y="1083745"/>
                  </a:cubicBezTo>
                  <a:cubicBezTo>
                    <a:pt x="381596" y="1141260"/>
                    <a:pt x="400065" y="1091121"/>
                    <a:pt x="400065" y="1091121"/>
                  </a:cubicBezTo>
                  <a:lnTo>
                    <a:pt x="41770" y="1097280"/>
                  </a:lnTo>
                  <a:cubicBezTo>
                    <a:pt x="-31890" y="1090930"/>
                    <a:pt x="15100" y="1280160"/>
                    <a:pt x="11290" y="1097280"/>
                  </a:cubicBezTo>
                  <a:cubicBezTo>
                    <a:pt x="7480" y="914400"/>
                    <a:pt x="18910" y="0"/>
                    <a:pt x="18910" y="0"/>
                  </a:cubicBezTo>
                  <a:lnTo>
                    <a:pt x="18910" y="0"/>
                  </a:lnTo>
                  <a:lnTo>
                    <a:pt x="18910" y="0"/>
                  </a:lnTo>
                </a:path>
              </a:pathLst>
            </a:custGeom>
            <a:solidFill>
              <a:srgbClr val="C7E4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F7D004E-5EA6-615B-EA1A-C5FDABC644B5}"/>
                </a:ext>
              </a:extLst>
            </p:cNvPr>
            <p:cNvSpPr/>
            <p:nvPr/>
          </p:nvSpPr>
          <p:spPr>
            <a:xfrm>
              <a:off x="8521368" y="3749040"/>
              <a:ext cx="461822" cy="1216025"/>
            </a:xfrm>
            <a:custGeom>
              <a:avLst/>
              <a:gdLst>
                <a:gd name="connsiteX0" fmla="*/ 453250 w 461822"/>
                <a:gd name="connsiteY0" fmla="*/ 144780 h 1177167"/>
                <a:gd name="connsiteX1" fmla="*/ 460870 w 461822"/>
                <a:gd name="connsiteY1" fmla="*/ 723900 h 1177167"/>
                <a:gd name="connsiteX2" fmla="*/ 460870 w 461822"/>
                <a:gd name="connsiteY2" fmla="*/ 1135380 h 1177167"/>
                <a:gd name="connsiteX3" fmla="*/ 453250 w 461822"/>
                <a:gd name="connsiteY3" fmla="*/ 1135380 h 1177167"/>
                <a:gd name="connsiteX4" fmla="*/ 41770 w 461822"/>
                <a:gd name="connsiteY4" fmla="*/ 1097280 h 1177167"/>
                <a:gd name="connsiteX5" fmla="*/ 11290 w 461822"/>
                <a:gd name="connsiteY5" fmla="*/ 1097280 h 1177167"/>
                <a:gd name="connsiteX6" fmla="*/ 18910 w 461822"/>
                <a:gd name="connsiteY6" fmla="*/ 0 h 1177167"/>
                <a:gd name="connsiteX7" fmla="*/ 18910 w 461822"/>
                <a:gd name="connsiteY7" fmla="*/ 0 h 1177167"/>
                <a:gd name="connsiteX8" fmla="*/ 18910 w 461822"/>
                <a:gd name="connsiteY8" fmla="*/ 0 h 11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822" h="1177167">
                  <a:moveTo>
                    <a:pt x="453250" y="144780"/>
                  </a:moveTo>
                  <a:cubicBezTo>
                    <a:pt x="456425" y="351790"/>
                    <a:pt x="459600" y="558800"/>
                    <a:pt x="460870" y="723900"/>
                  </a:cubicBezTo>
                  <a:cubicBezTo>
                    <a:pt x="462140" y="889000"/>
                    <a:pt x="462140" y="1066800"/>
                    <a:pt x="460870" y="1135380"/>
                  </a:cubicBezTo>
                  <a:cubicBezTo>
                    <a:pt x="459600" y="1203960"/>
                    <a:pt x="453250" y="1135380"/>
                    <a:pt x="453250" y="1135380"/>
                  </a:cubicBezTo>
                  <a:lnTo>
                    <a:pt x="41770" y="1097280"/>
                  </a:lnTo>
                  <a:cubicBezTo>
                    <a:pt x="-31890" y="1090930"/>
                    <a:pt x="15100" y="1280160"/>
                    <a:pt x="11290" y="1097280"/>
                  </a:cubicBezTo>
                  <a:cubicBezTo>
                    <a:pt x="7480" y="914400"/>
                    <a:pt x="18910" y="0"/>
                    <a:pt x="18910" y="0"/>
                  </a:cubicBezTo>
                  <a:lnTo>
                    <a:pt x="18910" y="0"/>
                  </a:lnTo>
                  <a:lnTo>
                    <a:pt x="18910" y="0"/>
                  </a:lnTo>
                </a:path>
              </a:pathLst>
            </a:custGeom>
            <a:solidFill>
              <a:srgbClr val="C7E4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B613B66-ED07-95A0-2146-4514859A55E3}"/>
                </a:ext>
              </a:extLst>
            </p:cNvPr>
            <p:cNvSpPr/>
            <p:nvPr/>
          </p:nvSpPr>
          <p:spPr>
            <a:xfrm>
              <a:off x="1581518" y="4006994"/>
              <a:ext cx="616503" cy="899986"/>
            </a:xfrm>
            <a:custGeom>
              <a:avLst/>
              <a:gdLst>
                <a:gd name="connsiteX0" fmla="*/ 521602 w 616503"/>
                <a:gd name="connsiteY0" fmla="*/ 27589 h 941689"/>
                <a:gd name="connsiteX1" fmla="*/ 64402 w 616503"/>
                <a:gd name="connsiteY1" fmla="*/ 164749 h 941689"/>
                <a:gd name="connsiteX2" fmla="*/ 26302 w 616503"/>
                <a:gd name="connsiteY2" fmla="*/ 202849 h 941689"/>
                <a:gd name="connsiteX3" fmla="*/ 33922 w 616503"/>
                <a:gd name="connsiteY3" fmla="*/ 881029 h 941689"/>
                <a:gd name="connsiteX4" fmla="*/ 41542 w 616503"/>
                <a:gd name="connsiteY4" fmla="*/ 911509 h 941689"/>
                <a:gd name="connsiteX5" fmla="*/ 574942 w 616503"/>
                <a:gd name="connsiteY5" fmla="*/ 903889 h 941689"/>
                <a:gd name="connsiteX6" fmla="*/ 574942 w 616503"/>
                <a:gd name="connsiteY6" fmla="*/ 774349 h 941689"/>
                <a:gd name="connsiteX7" fmla="*/ 521602 w 616503"/>
                <a:gd name="connsiteY7" fmla="*/ 27589 h 94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503" h="941689">
                  <a:moveTo>
                    <a:pt x="521602" y="27589"/>
                  </a:moveTo>
                  <a:cubicBezTo>
                    <a:pt x="436512" y="-74011"/>
                    <a:pt x="146952" y="135539"/>
                    <a:pt x="64402" y="164749"/>
                  </a:cubicBezTo>
                  <a:cubicBezTo>
                    <a:pt x="-18148" y="193959"/>
                    <a:pt x="31382" y="83469"/>
                    <a:pt x="26302" y="202849"/>
                  </a:cubicBezTo>
                  <a:cubicBezTo>
                    <a:pt x="21222" y="322229"/>
                    <a:pt x="31382" y="762919"/>
                    <a:pt x="33922" y="881029"/>
                  </a:cubicBezTo>
                  <a:cubicBezTo>
                    <a:pt x="36462" y="999139"/>
                    <a:pt x="-48628" y="907699"/>
                    <a:pt x="41542" y="911509"/>
                  </a:cubicBezTo>
                  <a:cubicBezTo>
                    <a:pt x="131712" y="915319"/>
                    <a:pt x="486042" y="926749"/>
                    <a:pt x="574942" y="903889"/>
                  </a:cubicBezTo>
                  <a:cubicBezTo>
                    <a:pt x="663842" y="881029"/>
                    <a:pt x="583832" y="921669"/>
                    <a:pt x="574942" y="774349"/>
                  </a:cubicBezTo>
                  <a:cubicBezTo>
                    <a:pt x="566052" y="627029"/>
                    <a:pt x="606692" y="129189"/>
                    <a:pt x="521602" y="27589"/>
                  </a:cubicBezTo>
                  <a:close/>
                </a:path>
              </a:pathLst>
            </a:custGeom>
            <a:solidFill>
              <a:srgbClr val="C7E4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46473-CCB3-F80C-53B9-7534B5303011}"/>
              </a:ext>
            </a:extLst>
          </p:cNvPr>
          <p:cNvSpPr txBox="1"/>
          <p:nvPr/>
        </p:nvSpPr>
        <p:spPr>
          <a:xfrm>
            <a:off x="85526" y="2515898"/>
            <a:ext cx="160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98A16-09FA-D084-FA7E-F586CB0D90E0}"/>
              </a:ext>
            </a:extLst>
          </p:cNvPr>
          <p:cNvSpPr txBox="1"/>
          <p:nvPr/>
        </p:nvSpPr>
        <p:spPr>
          <a:xfrm>
            <a:off x="2802248" y="391284"/>
            <a:ext cx="6066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Fira Sans" panose="020B0503050000020004" pitchFamily="34" charset="0"/>
              </a:rPr>
              <a:t>TRANSMISSION RISK</a:t>
            </a:r>
          </a:p>
        </p:txBody>
      </p:sp>
      <p:pic>
        <p:nvPicPr>
          <p:cNvPr id="16" name="Picture 4" descr="1,800+ Sad Hospital Patient Stock Illustrations, Royalty-Free Vector  Graphics &amp; Clip Art - iStock | Hospital room">
            <a:extLst>
              <a:ext uri="{FF2B5EF4-FFF2-40B4-BE49-F238E27FC236}">
                <a16:creationId xmlns:a16="http://schemas.microsoft.com/office/drawing/2014/main" id="{69C0BFE5-E246-D790-B62F-B97E1C29D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5" t="13037" r="10741" b="13037"/>
          <a:stretch/>
        </p:blipFill>
        <p:spPr bwMode="auto">
          <a:xfrm>
            <a:off x="6577432" y="5186648"/>
            <a:ext cx="2481042" cy="23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in a wheelchair&#10;&#10;Description automatically generated">
            <a:extLst>
              <a:ext uri="{FF2B5EF4-FFF2-40B4-BE49-F238E27FC236}">
                <a16:creationId xmlns:a16="http://schemas.microsoft.com/office/drawing/2014/main" id="{C892DA6C-78E3-F505-FBA2-11387A3E71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00" b="95000" l="10000" r="90000">
                        <a14:foregroundMark x1="73750" y1="88750" x2="79125" y2="89000"/>
                        <a14:foregroundMark x1="57875" y1="89500" x2="65500" y2="90125"/>
                        <a14:foregroundMark x1="19875" y1="89875" x2="31125" y2="90875"/>
                        <a14:foregroundMark x1="31125" y1="90875" x2="49125" y2="89125"/>
                        <a14:foregroundMark x1="46125" y1="80875" x2="55000" y2="82375"/>
                        <a14:foregroundMark x1="46625" y1="69500" x2="62875" y2="77250"/>
                        <a14:foregroundMark x1="62875" y1="77250" x2="74250" y2="76625"/>
                        <a14:foregroundMark x1="74250" y1="76625" x2="61250" y2="70375"/>
                        <a14:foregroundMark x1="61250" y1="70375" x2="60875" y2="70375"/>
                        <a14:foregroundMark x1="29750" y1="70125" x2="48000" y2="67500"/>
                        <a14:foregroundMark x1="48000" y1="67500" x2="52625" y2="68500"/>
                        <a14:foregroundMark x1="29000" y1="67875" x2="35750" y2="75000"/>
                        <a14:foregroundMark x1="35750" y1="75000" x2="22375" y2="82875"/>
                        <a14:foregroundMark x1="22375" y1="82875" x2="16000" y2="72875"/>
                        <a14:foregroundMark x1="16000" y1="72875" x2="24000" y2="66250"/>
                        <a14:foregroundMark x1="24000" y1="66250" x2="34875" y2="68250"/>
                        <a14:foregroundMark x1="34875" y1="68250" x2="36375" y2="70125"/>
                        <a14:foregroundMark x1="19625" y1="67375" x2="30750" y2="59875"/>
                        <a14:foregroundMark x1="22250" y1="85750" x2="36250" y2="81625"/>
                        <a14:foregroundMark x1="36250" y1="81625" x2="37875" y2="77125"/>
                        <a14:foregroundMark x1="59000" y1="79250" x2="72500" y2="81000"/>
                        <a14:foregroundMark x1="72500" y1="81000" x2="74000" y2="80250"/>
                        <a14:foregroundMark x1="78125" y1="70375" x2="83750" y2="78625"/>
                        <a14:foregroundMark x1="83750" y1="78625" x2="83875" y2="78625"/>
                        <a14:foregroundMark x1="50250" y1="90625" x2="66000" y2="89375"/>
                        <a14:foregroundMark x1="66000" y1="89375" x2="72875" y2="89375"/>
                        <a14:foregroundMark x1="49250" y1="90875" x2="63375" y2="90875"/>
                        <a14:foregroundMark x1="63375" y1="90875" x2="68875" y2="90250"/>
                        <a14:foregroundMark x1="46500" y1="91500" x2="62000" y2="90500"/>
                        <a14:foregroundMark x1="62000" y1="90500" x2="72250" y2="90875"/>
                        <a14:foregroundMark x1="48125" y1="92125" x2="72500" y2="92750"/>
                        <a14:foregroundMark x1="32500" y1="92125" x2="43000" y2="92375"/>
                        <a14:foregroundMark x1="43000" y1="92375" x2="55250" y2="92125"/>
                        <a14:foregroundMark x1="55250" y1="92125" x2="73375" y2="92500"/>
                        <a14:foregroundMark x1="55875" y1="93000" x2="69000" y2="93000"/>
                        <a14:foregroundMark x1="28500" y1="92750" x2="52500" y2="93375"/>
                        <a14:foregroundMark x1="35375" y1="93125" x2="48625" y2="92750"/>
                        <a14:foregroundMark x1="25250" y1="94250" x2="25250" y2="94250"/>
                        <a14:foregroundMark x1="25375" y1="93375" x2="35125" y2="92750"/>
                        <a14:foregroundMark x1="35125" y1="92750" x2="58750" y2="94250"/>
                        <a14:foregroundMark x1="58750" y1="94250" x2="70875" y2="94250"/>
                        <a14:foregroundMark x1="70875" y1="94250" x2="74125" y2="94500"/>
                        <a14:foregroundMark x1="29500" y1="94500" x2="42250" y2="93625"/>
                        <a14:foregroundMark x1="42250" y1="93625" x2="57125" y2="94375"/>
                        <a14:foregroundMark x1="36500" y1="94500" x2="49375" y2="95000"/>
                        <a14:foregroundMark x1="43125" y1="8250" x2="53000" y2="9625"/>
                        <a14:foregroundMark x1="53000" y1="9625" x2="53375" y2="9750"/>
                        <a14:foregroundMark x1="42250" y1="7250" x2="52000" y2="6500"/>
                        <a14:foregroundMark x1="52000" y1="6500" x2="53125" y2="7000"/>
                        <a14:foregroundMark x1="20625" y1="31875" x2="27125" y2="37125"/>
                        <a14:foregroundMark x1="13500" y1="32875" x2="23750" y2="29625"/>
                        <a14:foregroundMark x1="23750" y1="29625" x2="29500" y2="29750"/>
                        <a14:foregroundMark x1="10500" y1="31500" x2="22250" y2="36750"/>
                        <a14:foregroundMark x1="22250" y1="36750" x2="28125" y2="44625"/>
                        <a14:foregroundMark x1="28125" y1="44625" x2="28250" y2="44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246" y="5460466"/>
            <a:ext cx="2220494" cy="2220494"/>
          </a:xfrm>
          <a:prstGeom prst="rect">
            <a:avLst/>
          </a:prstGeom>
        </p:spPr>
      </p:pic>
      <p:pic>
        <p:nvPicPr>
          <p:cNvPr id="19" name="Picture 18" descr="4,282 Waiting Room Crowded Images, Stock Photos, 3D objects, &amp; Vectors |  Shutterstock">
            <a:extLst>
              <a:ext uri="{FF2B5EF4-FFF2-40B4-BE49-F238E27FC236}">
                <a16:creationId xmlns:a16="http://schemas.microsoft.com/office/drawing/2014/main" id="{8214A917-9F62-DBE6-7D20-75EC0149D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0" t="3673" r="3961" b="5983"/>
          <a:stretch/>
        </p:blipFill>
        <p:spPr bwMode="auto">
          <a:xfrm rot="12772217">
            <a:off x="-211977" y="3043829"/>
            <a:ext cx="1825226" cy="1806676"/>
          </a:xfrm>
          <a:custGeom>
            <a:avLst/>
            <a:gdLst>
              <a:gd name="connsiteX0" fmla="*/ 1476440 w 1706880"/>
              <a:gd name="connsiteY0" fmla="*/ 0 h 1689533"/>
              <a:gd name="connsiteX1" fmla="*/ 1706880 w 1706880"/>
              <a:gd name="connsiteY1" fmla="*/ 0 h 1689533"/>
              <a:gd name="connsiteX2" fmla="*/ 1706880 w 1706880"/>
              <a:gd name="connsiteY2" fmla="*/ 585852 h 1689533"/>
              <a:gd name="connsiteX3" fmla="*/ 651967 w 1706880"/>
              <a:gd name="connsiteY3" fmla="*/ 1640765 h 1689533"/>
              <a:gd name="connsiteX4" fmla="*/ 654429 w 1706880"/>
              <a:gd name="connsiteY4" fmla="*/ 1689533 h 1689533"/>
              <a:gd name="connsiteX5" fmla="*/ 0 w 1706880"/>
              <a:gd name="connsiteY5" fmla="*/ 1689533 h 1689533"/>
              <a:gd name="connsiteX6" fmla="*/ 1362884 w 1706880"/>
              <a:gd name="connsiteY6" fmla="*/ 17331 h 16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880" h="1689533">
                <a:moveTo>
                  <a:pt x="1476440" y="0"/>
                </a:moveTo>
                <a:lnTo>
                  <a:pt x="1706880" y="0"/>
                </a:lnTo>
                <a:lnTo>
                  <a:pt x="1706880" y="585852"/>
                </a:lnTo>
                <a:cubicBezTo>
                  <a:pt x="1124268" y="585852"/>
                  <a:pt x="651967" y="1058153"/>
                  <a:pt x="651967" y="1640765"/>
                </a:cubicBezTo>
                <a:lnTo>
                  <a:pt x="654429" y="1689533"/>
                </a:lnTo>
                <a:lnTo>
                  <a:pt x="0" y="1689533"/>
                </a:lnTo>
                <a:cubicBezTo>
                  <a:pt x="0" y="864685"/>
                  <a:pt x="585088" y="176491"/>
                  <a:pt x="1362884" y="1733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Overworked doctors and nurses 'terrified of making a mistake' | UK  Healthcare News">
            <a:extLst>
              <a:ext uri="{FF2B5EF4-FFF2-40B4-BE49-F238E27FC236}">
                <a16:creationId xmlns:a16="http://schemas.microsoft.com/office/drawing/2014/main" id="{D3428BC2-850D-30B8-E6DF-F866AA485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5052" r="24879" b="2490"/>
          <a:stretch/>
        </p:blipFill>
        <p:spPr bwMode="auto">
          <a:xfrm rot="12772217">
            <a:off x="-1814315" y="1990772"/>
            <a:ext cx="1800521" cy="1823978"/>
          </a:xfrm>
          <a:custGeom>
            <a:avLst/>
            <a:gdLst>
              <a:gd name="connsiteX0" fmla="*/ 0 w 1683777"/>
              <a:gd name="connsiteY0" fmla="*/ 0 h 1705713"/>
              <a:gd name="connsiteX1" fmla="*/ 151416 w 1683777"/>
              <a:gd name="connsiteY1" fmla="*/ 7645 h 1705713"/>
              <a:gd name="connsiteX2" fmla="*/ 1683777 w 1683777"/>
              <a:gd name="connsiteY2" fmla="*/ 1705713 h 1705713"/>
              <a:gd name="connsiteX3" fmla="*/ 1029347 w 1683777"/>
              <a:gd name="connsiteY3" fmla="*/ 1705713 h 1705713"/>
              <a:gd name="connsiteX4" fmla="*/ 1031810 w 1683777"/>
              <a:gd name="connsiteY4" fmla="*/ 1656945 h 1705713"/>
              <a:gd name="connsiteX5" fmla="*/ 84756 w 1683777"/>
              <a:gd name="connsiteY5" fmla="*/ 607478 h 1705713"/>
              <a:gd name="connsiteX6" fmla="*/ 0 w 1683777"/>
              <a:gd name="connsiteY6" fmla="*/ 603199 h 170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777" h="1705713">
                <a:moveTo>
                  <a:pt x="0" y="0"/>
                </a:moveTo>
                <a:lnTo>
                  <a:pt x="151416" y="7645"/>
                </a:lnTo>
                <a:cubicBezTo>
                  <a:pt x="1012121" y="95055"/>
                  <a:pt x="1683777" y="821947"/>
                  <a:pt x="1683777" y="1705713"/>
                </a:cubicBezTo>
                <a:lnTo>
                  <a:pt x="1029347" y="1705713"/>
                </a:lnTo>
                <a:lnTo>
                  <a:pt x="1031810" y="1656945"/>
                </a:lnTo>
                <a:cubicBezTo>
                  <a:pt x="1031810" y="1110746"/>
                  <a:pt x="616702" y="661501"/>
                  <a:pt x="84756" y="607478"/>
                </a:cubicBezTo>
                <a:lnTo>
                  <a:pt x="0" y="6031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Managing difficult interactions with patients - Avant by doctors for doctors">
            <a:extLst>
              <a:ext uri="{FF2B5EF4-FFF2-40B4-BE49-F238E27FC236}">
                <a16:creationId xmlns:a16="http://schemas.microsoft.com/office/drawing/2014/main" id="{E012150F-AEC3-D64E-ABAF-187A253BD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t="-580" r="-69" b="702"/>
          <a:stretch/>
        </p:blipFill>
        <p:spPr bwMode="auto">
          <a:xfrm rot="18172217">
            <a:off x="-760508" y="395081"/>
            <a:ext cx="1780891" cy="1810299"/>
          </a:xfrm>
          <a:custGeom>
            <a:avLst/>
            <a:gdLst>
              <a:gd name="connsiteX0" fmla="*/ 0 w 1665420"/>
              <a:gd name="connsiteY0" fmla="*/ 0 h 1692921"/>
              <a:gd name="connsiteX1" fmla="*/ 133659 w 1665420"/>
              <a:gd name="connsiteY1" fmla="*/ 6749 h 1692921"/>
              <a:gd name="connsiteX2" fmla="*/ 1657208 w 1665420"/>
              <a:gd name="connsiteY2" fmla="*/ 1530299 h 1692921"/>
              <a:gd name="connsiteX3" fmla="*/ 1665420 w 1665420"/>
              <a:gd name="connsiteY3" fmla="*/ 1692921 h 1692921"/>
              <a:gd name="connsiteX4" fmla="*/ 964161 w 1665420"/>
              <a:gd name="connsiteY4" fmla="*/ 1692921 h 1692921"/>
              <a:gd name="connsiteX5" fmla="*/ 946410 w 1665420"/>
              <a:gd name="connsiteY5" fmla="*/ 1505120 h 1692921"/>
              <a:gd name="connsiteX6" fmla="*/ 18231 w 1665420"/>
              <a:gd name="connsiteY6" fmla="*/ 655351 h 1692921"/>
              <a:gd name="connsiteX7" fmla="*/ 0 w 1665420"/>
              <a:gd name="connsiteY7" fmla="*/ 654430 h 169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420" h="1692921">
                <a:moveTo>
                  <a:pt x="0" y="0"/>
                </a:moveTo>
                <a:lnTo>
                  <a:pt x="133659" y="6749"/>
                </a:lnTo>
                <a:cubicBezTo>
                  <a:pt x="936983" y="88331"/>
                  <a:pt x="1575626" y="726974"/>
                  <a:pt x="1657208" y="1530299"/>
                </a:cubicBezTo>
                <a:lnTo>
                  <a:pt x="1665420" y="1692921"/>
                </a:lnTo>
                <a:lnTo>
                  <a:pt x="964161" y="1692921"/>
                </a:lnTo>
                <a:lnTo>
                  <a:pt x="946410" y="1505120"/>
                </a:lnTo>
                <a:cubicBezTo>
                  <a:pt x="859683" y="1052482"/>
                  <a:pt x="483684" y="702620"/>
                  <a:pt x="18231" y="655351"/>
                </a:cubicBezTo>
                <a:lnTo>
                  <a:pt x="0" y="6544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Female nurse puts on protective gloves. Personal protective equipment in the fight against Coronavirus disease .">
            <a:extLst>
              <a:ext uri="{FF2B5EF4-FFF2-40B4-BE49-F238E27FC236}">
                <a16:creationId xmlns:a16="http://schemas.microsoft.com/office/drawing/2014/main" id="{58F689C2-A25C-4F1A-5A82-BE2C6589E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r="32353" b="1917"/>
          <a:stretch/>
        </p:blipFill>
        <p:spPr bwMode="auto">
          <a:xfrm rot="1972217">
            <a:off x="898256" y="1152521"/>
            <a:ext cx="2278081" cy="2278081"/>
          </a:xfrm>
          <a:custGeom>
            <a:avLst/>
            <a:gdLst>
              <a:gd name="connsiteX0" fmla="*/ 0 w 1706880"/>
              <a:gd name="connsiteY0" fmla="*/ 0 h 1706880"/>
              <a:gd name="connsiteX1" fmla="*/ 1706880 w 1706880"/>
              <a:gd name="connsiteY1" fmla="*/ 1706880 h 1706880"/>
              <a:gd name="connsiteX2" fmla="*/ 1046638 w 1706880"/>
              <a:gd name="connsiteY2" fmla="*/ 1706880 h 1706880"/>
              <a:gd name="connsiteX3" fmla="*/ 1042762 w 1706880"/>
              <a:gd name="connsiteY3" fmla="*/ 1630110 h 1706880"/>
              <a:gd name="connsiteX4" fmla="*/ 101154 w 1706880"/>
              <a:gd name="connsiteY4" fmla="*/ 688503 h 1706880"/>
              <a:gd name="connsiteX5" fmla="*/ 0 w 1706880"/>
              <a:gd name="connsiteY5" fmla="*/ 683395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880" h="1706880">
                <a:moveTo>
                  <a:pt x="0" y="0"/>
                </a:moveTo>
                <a:cubicBezTo>
                  <a:pt x="942684" y="0"/>
                  <a:pt x="1706880" y="764196"/>
                  <a:pt x="1706880" y="1706880"/>
                </a:cubicBezTo>
                <a:lnTo>
                  <a:pt x="1046638" y="1706880"/>
                </a:lnTo>
                <a:lnTo>
                  <a:pt x="1042762" y="1630110"/>
                </a:lnTo>
                <a:cubicBezTo>
                  <a:pt x="992341" y="1133627"/>
                  <a:pt x="597637" y="738923"/>
                  <a:pt x="101154" y="688503"/>
                </a:cubicBezTo>
                <a:lnTo>
                  <a:pt x="0" y="6833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76;p34">
            <a:extLst>
              <a:ext uri="{FF2B5EF4-FFF2-40B4-BE49-F238E27FC236}">
                <a16:creationId xmlns:a16="http://schemas.microsoft.com/office/drawing/2014/main" id="{4D6576D5-6E85-3D07-958F-079BF215B696}"/>
              </a:ext>
            </a:extLst>
          </p:cNvPr>
          <p:cNvSpPr txBox="1"/>
          <p:nvPr/>
        </p:nvSpPr>
        <p:spPr>
          <a:xfrm>
            <a:off x="3074244" y="1432560"/>
            <a:ext cx="1909236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74%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1AC3E-FB81-D1AC-8EE8-24444E796462}"/>
              </a:ext>
            </a:extLst>
          </p:cNvPr>
          <p:cNvSpPr txBox="1"/>
          <p:nvPr/>
        </p:nvSpPr>
        <p:spPr>
          <a:xfrm>
            <a:off x="3047070" y="2094613"/>
            <a:ext cx="2081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Nurses have skin-to-skin contact with patient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EC383-CA1B-B875-7561-888BD68B7516}"/>
              </a:ext>
            </a:extLst>
          </p:cNvPr>
          <p:cNvSpPr txBox="1"/>
          <p:nvPr/>
        </p:nvSpPr>
        <p:spPr>
          <a:xfrm>
            <a:off x="750898" y="4785944"/>
            <a:ext cx="1150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29BD8"/>
                </a:solidFill>
                <a:hlinkClick r:id="rId11"/>
              </a:rPr>
              <a:t>Source :  </a:t>
            </a:r>
            <a:endParaRPr lang="en-IN" b="1" dirty="0">
              <a:solidFill>
                <a:srgbClr val="029BD8"/>
              </a:solidFill>
            </a:endParaRPr>
          </a:p>
        </p:txBody>
      </p:sp>
      <p:sp>
        <p:nvSpPr>
          <p:cNvPr id="14" name="Google Shape;1076;p34">
            <a:extLst>
              <a:ext uri="{FF2B5EF4-FFF2-40B4-BE49-F238E27FC236}">
                <a16:creationId xmlns:a16="http://schemas.microsoft.com/office/drawing/2014/main" id="{756E28D7-7B85-F432-EE3A-4A549BE553EF}"/>
              </a:ext>
            </a:extLst>
          </p:cNvPr>
          <p:cNvSpPr txBox="1"/>
          <p:nvPr/>
        </p:nvSpPr>
        <p:spPr>
          <a:xfrm>
            <a:off x="6577432" y="1400563"/>
            <a:ext cx="1909236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36%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38B51-83FB-9090-1C4C-C9DE64B72A54}"/>
              </a:ext>
            </a:extLst>
          </p:cNvPr>
          <p:cNvSpPr txBox="1"/>
          <p:nvPr/>
        </p:nvSpPr>
        <p:spPr>
          <a:xfrm>
            <a:off x="6491455" y="2086992"/>
            <a:ext cx="2081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Other Staff Members</a:t>
            </a:r>
          </a:p>
          <a:p>
            <a:pPr algn="ctr"/>
            <a:r>
              <a:rPr lang="en-US" dirty="0"/>
              <a:t>With patient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00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1,800+ Sad Hospital Patient Stock Illustrations, Royalty-Free Vector  Graphics &amp; Clip Art - iStock | Hospital room">
            <a:extLst>
              <a:ext uri="{FF2B5EF4-FFF2-40B4-BE49-F238E27FC236}">
                <a16:creationId xmlns:a16="http://schemas.microsoft.com/office/drawing/2014/main" id="{564901FC-317B-1781-71F9-A5E0D1CA8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5" t="13037" r="10741" b="13037"/>
          <a:stretch/>
        </p:blipFill>
        <p:spPr bwMode="auto">
          <a:xfrm>
            <a:off x="6577432" y="2740628"/>
            <a:ext cx="2481042" cy="23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eelchair&#10;&#10;Description automatically generated">
            <a:extLst>
              <a:ext uri="{FF2B5EF4-FFF2-40B4-BE49-F238E27FC236}">
                <a16:creationId xmlns:a16="http://schemas.microsoft.com/office/drawing/2014/main" id="{8BA43B84-0653-5927-897F-7B79F40E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00" b="95000" l="10000" r="90000">
                        <a14:foregroundMark x1="73750" y1="88750" x2="79125" y2="89000"/>
                        <a14:foregroundMark x1="57875" y1="89500" x2="65500" y2="90125"/>
                        <a14:foregroundMark x1="19875" y1="89875" x2="31125" y2="90875"/>
                        <a14:foregroundMark x1="31125" y1="90875" x2="49125" y2="89125"/>
                        <a14:foregroundMark x1="46125" y1="80875" x2="55000" y2="82375"/>
                        <a14:foregroundMark x1="46625" y1="69500" x2="62875" y2="77250"/>
                        <a14:foregroundMark x1="62875" y1="77250" x2="74250" y2="76625"/>
                        <a14:foregroundMark x1="74250" y1="76625" x2="61250" y2="70375"/>
                        <a14:foregroundMark x1="61250" y1="70375" x2="60875" y2="70375"/>
                        <a14:foregroundMark x1="29750" y1="70125" x2="48000" y2="67500"/>
                        <a14:foregroundMark x1="48000" y1="67500" x2="52625" y2="68500"/>
                        <a14:foregroundMark x1="29000" y1="67875" x2="35750" y2="75000"/>
                        <a14:foregroundMark x1="35750" y1="75000" x2="22375" y2="82875"/>
                        <a14:foregroundMark x1="22375" y1="82875" x2="16000" y2="72875"/>
                        <a14:foregroundMark x1="16000" y1="72875" x2="24000" y2="66250"/>
                        <a14:foregroundMark x1="24000" y1="66250" x2="34875" y2="68250"/>
                        <a14:foregroundMark x1="34875" y1="68250" x2="36375" y2="70125"/>
                        <a14:foregroundMark x1="19625" y1="67375" x2="30750" y2="59875"/>
                        <a14:foregroundMark x1="22250" y1="85750" x2="36250" y2="81625"/>
                        <a14:foregroundMark x1="36250" y1="81625" x2="37875" y2="77125"/>
                        <a14:foregroundMark x1="59000" y1="79250" x2="72500" y2="81000"/>
                        <a14:foregroundMark x1="72500" y1="81000" x2="74000" y2="80250"/>
                        <a14:foregroundMark x1="78125" y1="70375" x2="83750" y2="78625"/>
                        <a14:foregroundMark x1="83750" y1="78625" x2="83875" y2="78625"/>
                        <a14:foregroundMark x1="50250" y1="90625" x2="66000" y2="89375"/>
                        <a14:foregroundMark x1="66000" y1="89375" x2="72875" y2="89375"/>
                        <a14:foregroundMark x1="49250" y1="90875" x2="63375" y2="90875"/>
                        <a14:foregroundMark x1="63375" y1="90875" x2="68875" y2="90250"/>
                        <a14:foregroundMark x1="46500" y1="91500" x2="62000" y2="90500"/>
                        <a14:foregroundMark x1="62000" y1="90500" x2="72250" y2="90875"/>
                        <a14:foregroundMark x1="48125" y1="92125" x2="72500" y2="92750"/>
                        <a14:foregroundMark x1="32500" y1="92125" x2="43000" y2="92375"/>
                        <a14:foregroundMark x1="43000" y1="92375" x2="55250" y2="92125"/>
                        <a14:foregroundMark x1="55250" y1="92125" x2="73375" y2="92500"/>
                        <a14:foregroundMark x1="55875" y1="93000" x2="69000" y2="93000"/>
                        <a14:foregroundMark x1="28500" y1="92750" x2="52500" y2="93375"/>
                        <a14:foregroundMark x1="35375" y1="93125" x2="48625" y2="92750"/>
                        <a14:foregroundMark x1="25250" y1="94250" x2="25250" y2="94250"/>
                        <a14:foregroundMark x1="25375" y1="93375" x2="35125" y2="92750"/>
                        <a14:foregroundMark x1="35125" y1="92750" x2="58750" y2="94250"/>
                        <a14:foregroundMark x1="58750" y1="94250" x2="70875" y2="94250"/>
                        <a14:foregroundMark x1="70875" y1="94250" x2="74125" y2="94500"/>
                        <a14:foregroundMark x1="29500" y1="94500" x2="42250" y2="93625"/>
                        <a14:foregroundMark x1="42250" y1="93625" x2="57125" y2="94375"/>
                        <a14:foregroundMark x1="36500" y1="94500" x2="49375" y2="95000"/>
                        <a14:foregroundMark x1="43125" y1="8250" x2="53000" y2="9625"/>
                        <a14:foregroundMark x1="53000" y1="9625" x2="53375" y2="9750"/>
                        <a14:foregroundMark x1="42250" y1="7250" x2="52000" y2="6500"/>
                        <a14:foregroundMark x1="52000" y1="6500" x2="53125" y2="7000"/>
                        <a14:foregroundMark x1="20625" y1="31875" x2="27125" y2="37125"/>
                        <a14:foregroundMark x1="13500" y1="32875" x2="23750" y2="29625"/>
                        <a14:foregroundMark x1="23750" y1="29625" x2="29500" y2="29750"/>
                        <a14:foregroundMark x1="10500" y1="31500" x2="22250" y2="36750"/>
                        <a14:foregroundMark x1="22250" y1="36750" x2="28125" y2="44625"/>
                        <a14:foregroundMark x1="28125" y1="44625" x2="28250" y2="44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246" y="3014446"/>
            <a:ext cx="2220494" cy="2220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546473-CCB3-F80C-53B9-7534B5303011}"/>
              </a:ext>
            </a:extLst>
          </p:cNvPr>
          <p:cNvSpPr txBox="1"/>
          <p:nvPr/>
        </p:nvSpPr>
        <p:spPr>
          <a:xfrm>
            <a:off x="85526" y="2500658"/>
            <a:ext cx="160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98A16-09FA-D084-FA7E-F586CB0D90E0}"/>
              </a:ext>
            </a:extLst>
          </p:cNvPr>
          <p:cNvSpPr txBox="1"/>
          <p:nvPr/>
        </p:nvSpPr>
        <p:spPr>
          <a:xfrm>
            <a:off x="2808403" y="547733"/>
            <a:ext cx="7007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Fira Sans" panose="020B0503050000020004" pitchFamily="34" charset="0"/>
              </a:rPr>
              <a:t>PATIENT CONNECTIVITY</a:t>
            </a:r>
          </a:p>
        </p:txBody>
      </p:sp>
      <p:pic>
        <p:nvPicPr>
          <p:cNvPr id="3" name="Picture 2" descr="4,282 Waiting Room Crowded Images, Stock Photos, 3D objects, &amp; Vectors |  Shutterstock">
            <a:extLst>
              <a:ext uri="{FF2B5EF4-FFF2-40B4-BE49-F238E27FC236}">
                <a16:creationId xmlns:a16="http://schemas.microsoft.com/office/drawing/2014/main" id="{AC52E549-8C1B-68DB-C510-F11B4022E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0" t="3673" r="3961" b="5983"/>
          <a:stretch/>
        </p:blipFill>
        <p:spPr bwMode="auto">
          <a:xfrm rot="18311102">
            <a:off x="-1507957" y="2058507"/>
            <a:ext cx="1706880" cy="1689533"/>
          </a:xfrm>
          <a:custGeom>
            <a:avLst/>
            <a:gdLst>
              <a:gd name="connsiteX0" fmla="*/ 1476440 w 1706880"/>
              <a:gd name="connsiteY0" fmla="*/ 0 h 1689533"/>
              <a:gd name="connsiteX1" fmla="*/ 1706880 w 1706880"/>
              <a:gd name="connsiteY1" fmla="*/ 0 h 1689533"/>
              <a:gd name="connsiteX2" fmla="*/ 1706880 w 1706880"/>
              <a:gd name="connsiteY2" fmla="*/ 585852 h 1689533"/>
              <a:gd name="connsiteX3" fmla="*/ 651967 w 1706880"/>
              <a:gd name="connsiteY3" fmla="*/ 1640765 h 1689533"/>
              <a:gd name="connsiteX4" fmla="*/ 654429 w 1706880"/>
              <a:gd name="connsiteY4" fmla="*/ 1689533 h 1689533"/>
              <a:gd name="connsiteX5" fmla="*/ 0 w 1706880"/>
              <a:gd name="connsiteY5" fmla="*/ 1689533 h 1689533"/>
              <a:gd name="connsiteX6" fmla="*/ 1362884 w 1706880"/>
              <a:gd name="connsiteY6" fmla="*/ 17331 h 16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880" h="1689533">
                <a:moveTo>
                  <a:pt x="1476440" y="0"/>
                </a:moveTo>
                <a:lnTo>
                  <a:pt x="1706880" y="0"/>
                </a:lnTo>
                <a:lnTo>
                  <a:pt x="1706880" y="585852"/>
                </a:lnTo>
                <a:cubicBezTo>
                  <a:pt x="1124268" y="585852"/>
                  <a:pt x="651967" y="1058153"/>
                  <a:pt x="651967" y="1640765"/>
                </a:cubicBezTo>
                <a:lnTo>
                  <a:pt x="654429" y="1689533"/>
                </a:lnTo>
                <a:lnTo>
                  <a:pt x="0" y="1689533"/>
                </a:lnTo>
                <a:cubicBezTo>
                  <a:pt x="0" y="864685"/>
                  <a:pt x="585088" y="176491"/>
                  <a:pt x="1362884" y="1733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Overworked doctors and nurses 'terrified of making a mistake' | UK  Healthcare News">
            <a:extLst>
              <a:ext uri="{FF2B5EF4-FFF2-40B4-BE49-F238E27FC236}">
                <a16:creationId xmlns:a16="http://schemas.microsoft.com/office/drawing/2014/main" id="{DED0BBF1-E949-D66B-61EE-B31F79F01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5052" r="24879" b="2490"/>
          <a:stretch/>
        </p:blipFill>
        <p:spPr bwMode="auto">
          <a:xfrm rot="18311102">
            <a:off x="-459527" y="581102"/>
            <a:ext cx="1683777" cy="1705713"/>
          </a:xfrm>
          <a:custGeom>
            <a:avLst/>
            <a:gdLst>
              <a:gd name="connsiteX0" fmla="*/ 0 w 1683777"/>
              <a:gd name="connsiteY0" fmla="*/ 0 h 1705713"/>
              <a:gd name="connsiteX1" fmla="*/ 151416 w 1683777"/>
              <a:gd name="connsiteY1" fmla="*/ 7645 h 1705713"/>
              <a:gd name="connsiteX2" fmla="*/ 1683777 w 1683777"/>
              <a:gd name="connsiteY2" fmla="*/ 1705713 h 1705713"/>
              <a:gd name="connsiteX3" fmla="*/ 1029347 w 1683777"/>
              <a:gd name="connsiteY3" fmla="*/ 1705713 h 1705713"/>
              <a:gd name="connsiteX4" fmla="*/ 1031810 w 1683777"/>
              <a:gd name="connsiteY4" fmla="*/ 1656945 h 1705713"/>
              <a:gd name="connsiteX5" fmla="*/ 84756 w 1683777"/>
              <a:gd name="connsiteY5" fmla="*/ 607478 h 1705713"/>
              <a:gd name="connsiteX6" fmla="*/ 0 w 1683777"/>
              <a:gd name="connsiteY6" fmla="*/ 603199 h 170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777" h="1705713">
                <a:moveTo>
                  <a:pt x="0" y="0"/>
                </a:moveTo>
                <a:lnTo>
                  <a:pt x="151416" y="7645"/>
                </a:lnTo>
                <a:cubicBezTo>
                  <a:pt x="1012121" y="95055"/>
                  <a:pt x="1683777" y="821947"/>
                  <a:pt x="1683777" y="1705713"/>
                </a:cubicBezTo>
                <a:lnTo>
                  <a:pt x="1029347" y="1705713"/>
                </a:lnTo>
                <a:lnTo>
                  <a:pt x="1031810" y="1656945"/>
                </a:lnTo>
                <a:cubicBezTo>
                  <a:pt x="1031810" y="1110746"/>
                  <a:pt x="616702" y="661501"/>
                  <a:pt x="84756" y="607478"/>
                </a:cubicBezTo>
                <a:lnTo>
                  <a:pt x="0" y="6031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Managing difficult interactions with patients - Avant by doctors for doctors">
            <a:extLst>
              <a:ext uri="{FF2B5EF4-FFF2-40B4-BE49-F238E27FC236}">
                <a16:creationId xmlns:a16="http://schemas.microsoft.com/office/drawing/2014/main" id="{9DFAD228-56CB-B616-BF26-6EC68B63D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t="-580" r="-69" b="702"/>
          <a:stretch/>
        </p:blipFill>
        <p:spPr bwMode="auto">
          <a:xfrm rot="2111102">
            <a:off x="1232689" y="1364988"/>
            <a:ext cx="2192127" cy="2228325"/>
          </a:xfrm>
          <a:custGeom>
            <a:avLst/>
            <a:gdLst>
              <a:gd name="connsiteX0" fmla="*/ 0 w 1665420"/>
              <a:gd name="connsiteY0" fmla="*/ 0 h 1692921"/>
              <a:gd name="connsiteX1" fmla="*/ 133659 w 1665420"/>
              <a:gd name="connsiteY1" fmla="*/ 6749 h 1692921"/>
              <a:gd name="connsiteX2" fmla="*/ 1657208 w 1665420"/>
              <a:gd name="connsiteY2" fmla="*/ 1530299 h 1692921"/>
              <a:gd name="connsiteX3" fmla="*/ 1665420 w 1665420"/>
              <a:gd name="connsiteY3" fmla="*/ 1692921 h 1692921"/>
              <a:gd name="connsiteX4" fmla="*/ 964161 w 1665420"/>
              <a:gd name="connsiteY4" fmla="*/ 1692921 h 1692921"/>
              <a:gd name="connsiteX5" fmla="*/ 946410 w 1665420"/>
              <a:gd name="connsiteY5" fmla="*/ 1505120 h 1692921"/>
              <a:gd name="connsiteX6" fmla="*/ 18231 w 1665420"/>
              <a:gd name="connsiteY6" fmla="*/ 655351 h 1692921"/>
              <a:gd name="connsiteX7" fmla="*/ 0 w 1665420"/>
              <a:gd name="connsiteY7" fmla="*/ 654430 h 169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420" h="1692921">
                <a:moveTo>
                  <a:pt x="0" y="0"/>
                </a:moveTo>
                <a:lnTo>
                  <a:pt x="133659" y="6749"/>
                </a:lnTo>
                <a:cubicBezTo>
                  <a:pt x="936983" y="88331"/>
                  <a:pt x="1575626" y="726974"/>
                  <a:pt x="1657208" y="1530299"/>
                </a:cubicBezTo>
                <a:lnTo>
                  <a:pt x="1665420" y="1692921"/>
                </a:lnTo>
                <a:lnTo>
                  <a:pt x="964161" y="1692921"/>
                </a:lnTo>
                <a:lnTo>
                  <a:pt x="946410" y="1505120"/>
                </a:lnTo>
                <a:cubicBezTo>
                  <a:pt x="859683" y="1052482"/>
                  <a:pt x="483684" y="702620"/>
                  <a:pt x="18231" y="655351"/>
                </a:cubicBezTo>
                <a:lnTo>
                  <a:pt x="0" y="654430"/>
                </a:lnTo>
                <a:close/>
              </a:path>
            </a:pathLst>
          </a:cu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emale nurse puts on protective gloves. Personal protective equipment in the fight against Coronavirus disease .">
            <a:extLst>
              <a:ext uri="{FF2B5EF4-FFF2-40B4-BE49-F238E27FC236}">
                <a16:creationId xmlns:a16="http://schemas.microsoft.com/office/drawing/2014/main" id="{23FD7D29-EE61-2546-1FD8-7E3B42774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r="32353" b="1917"/>
          <a:stretch/>
        </p:blipFill>
        <p:spPr bwMode="auto">
          <a:xfrm rot="7511102">
            <a:off x="-62496" y="3066271"/>
            <a:ext cx="1706880" cy="1706880"/>
          </a:xfrm>
          <a:custGeom>
            <a:avLst/>
            <a:gdLst>
              <a:gd name="connsiteX0" fmla="*/ 0 w 1706880"/>
              <a:gd name="connsiteY0" fmla="*/ 0 h 1706880"/>
              <a:gd name="connsiteX1" fmla="*/ 1706880 w 1706880"/>
              <a:gd name="connsiteY1" fmla="*/ 1706880 h 1706880"/>
              <a:gd name="connsiteX2" fmla="*/ 1046638 w 1706880"/>
              <a:gd name="connsiteY2" fmla="*/ 1706880 h 1706880"/>
              <a:gd name="connsiteX3" fmla="*/ 1042762 w 1706880"/>
              <a:gd name="connsiteY3" fmla="*/ 1630110 h 1706880"/>
              <a:gd name="connsiteX4" fmla="*/ 101154 w 1706880"/>
              <a:gd name="connsiteY4" fmla="*/ 688503 h 1706880"/>
              <a:gd name="connsiteX5" fmla="*/ 0 w 1706880"/>
              <a:gd name="connsiteY5" fmla="*/ 683395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880" h="1706880">
                <a:moveTo>
                  <a:pt x="0" y="0"/>
                </a:moveTo>
                <a:cubicBezTo>
                  <a:pt x="942684" y="0"/>
                  <a:pt x="1706880" y="764196"/>
                  <a:pt x="1706880" y="1706880"/>
                </a:cubicBezTo>
                <a:lnTo>
                  <a:pt x="1046638" y="1706880"/>
                </a:lnTo>
                <a:lnTo>
                  <a:pt x="1042762" y="1630110"/>
                </a:lnTo>
                <a:cubicBezTo>
                  <a:pt x="992341" y="1133627"/>
                  <a:pt x="597637" y="738923"/>
                  <a:pt x="101154" y="688503"/>
                </a:cubicBezTo>
                <a:lnTo>
                  <a:pt x="0" y="6833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oup of people in scrubs&#10;&#10;Description automatically generated">
            <a:extLst>
              <a:ext uri="{FF2B5EF4-FFF2-40B4-BE49-F238E27FC236}">
                <a16:creationId xmlns:a16="http://schemas.microsoft.com/office/drawing/2014/main" id="{1FB96E7E-1183-A552-9D5B-5D3DC21E35A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rcRect/>
          <a:stretch>
            <a:fillRect/>
          </a:stretch>
        </p:blipFill>
        <p:spPr>
          <a:xfrm>
            <a:off x="403860" y="5205269"/>
            <a:ext cx="8542020" cy="2653721"/>
          </a:xfrm>
          <a:custGeom>
            <a:avLst/>
            <a:gdLst>
              <a:gd name="connsiteX0" fmla="*/ 2226674 w 8875594"/>
              <a:gd name="connsiteY0" fmla="*/ 0 h 2757351"/>
              <a:gd name="connsiteX1" fmla="*/ 8875594 w 8875594"/>
              <a:gd name="connsiteY1" fmla="*/ 0 h 2757351"/>
              <a:gd name="connsiteX2" fmla="*/ 8875594 w 8875594"/>
              <a:gd name="connsiteY2" fmla="*/ 2757351 h 2757351"/>
              <a:gd name="connsiteX3" fmla="*/ 0 w 8875594"/>
              <a:gd name="connsiteY3" fmla="*/ 2757351 h 2757351"/>
              <a:gd name="connsiteX4" fmla="*/ 0 w 8875594"/>
              <a:gd name="connsiteY4" fmla="*/ 1923340 h 2757351"/>
              <a:gd name="connsiteX5" fmla="*/ 56828 w 8875594"/>
              <a:gd name="connsiteY5" fmla="*/ 1937952 h 2757351"/>
              <a:gd name="connsiteX6" fmla="*/ 422151 w 8875594"/>
              <a:gd name="connsiteY6" fmla="*/ 1974780 h 2757351"/>
              <a:gd name="connsiteX7" fmla="*/ 2234858 w 8875594"/>
              <a:gd name="connsiteY7" fmla="*/ 162073 h 275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5594" h="2757351">
                <a:moveTo>
                  <a:pt x="2226674" y="0"/>
                </a:moveTo>
                <a:lnTo>
                  <a:pt x="8875594" y="0"/>
                </a:lnTo>
                <a:lnTo>
                  <a:pt x="8875594" y="2757351"/>
                </a:lnTo>
                <a:lnTo>
                  <a:pt x="0" y="2757351"/>
                </a:lnTo>
                <a:lnTo>
                  <a:pt x="0" y="1923340"/>
                </a:lnTo>
                <a:lnTo>
                  <a:pt x="56828" y="1937952"/>
                </a:lnTo>
                <a:cubicBezTo>
                  <a:pt x="174830" y="1962099"/>
                  <a:pt x="297010" y="1974780"/>
                  <a:pt x="422151" y="1974780"/>
                </a:cubicBezTo>
                <a:cubicBezTo>
                  <a:pt x="1423281" y="1974780"/>
                  <a:pt x="2234858" y="1163203"/>
                  <a:pt x="2234858" y="162073"/>
                </a:cubicBezTo>
                <a:close/>
              </a:path>
            </a:pathLst>
          </a:custGeom>
          <a:effectLst>
            <a:softEdge rad="317500"/>
          </a:effectLst>
        </p:spPr>
      </p:pic>
      <p:sp>
        <p:nvSpPr>
          <p:cNvPr id="8" name="Google Shape;1076;p34">
            <a:extLst>
              <a:ext uri="{FF2B5EF4-FFF2-40B4-BE49-F238E27FC236}">
                <a16:creationId xmlns:a16="http://schemas.microsoft.com/office/drawing/2014/main" id="{7901A9BB-52DA-F551-3E27-499F411EF81D}"/>
              </a:ext>
            </a:extLst>
          </p:cNvPr>
          <p:cNvSpPr txBox="1"/>
          <p:nvPr/>
        </p:nvSpPr>
        <p:spPr>
          <a:xfrm>
            <a:off x="4572000" y="1546676"/>
            <a:ext cx="2421773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43%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A98B-AB81-F503-AC60-BE897660DEBF}"/>
              </a:ext>
            </a:extLst>
          </p:cNvPr>
          <p:cNvSpPr txBox="1"/>
          <p:nvPr/>
        </p:nvSpPr>
        <p:spPr>
          <a:xfrm>
            <a:off x="4474590" y="2164609"/>
            <a:ext cx="26165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Of patients feel more positive &amp; engaged interacting with socially assistive robots.</a:t>
            </a:r>
          </a:p>
        </p:txBody>
      </p:sp>
    </p:spTree>
    <p:extLst>
      <p:ext uri="{BB962C8B-B14F-4D97-AF65-F5344CB8AC3E}">
        <p14:creationId xmlns:p14="http://schemas.microsoft.com/office/powerpoint/2010/main" val="374188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people in scrubs&#10;&#10;Description automatically generated">
            <a:extLst>
              <a:ext uri="{FF2B5EF4-FFF2-40B4-BE49-F238E27FC236}">
                <a16:creationId xmlns:a16="http://schemas.microsoft.com/office/drawing/2014/main" id="{1D505D7E-0DD7-C828-DD46-9021C232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>
            <a:off x="403860" y="2415771"/>
            <a:ext cx="8542020" cy="2653721"/>
          </a:xfrm>
          <a:custGeom>
            <a:avLst/>
            <a:gdLst>
              <a:gd name="connsiteX0" fmla="*/ 2226674 w 8875594"/>
              <a:gd name="connsiteY0" fmla="*/ 0 h 2757351"/>
              <a:gd name="connsiteX1" fmla="*/ 8875594 w 8875594"/>
              <a:gd name="connsiteY1" fmla="*/ 0 h 2757351"/>
              <a:gd name="connsiteX2" fmla="*/ 8875594 w 8875594"/>
              <a:gd name="connsiteY2" fmla="*/ 2757351 h 2757351"/>
              <a:gd name="connsiteX3" fmla="*/ 0 w 8875594"/>
              <a:gd name="connsiteY3" fmla="*/ 2757351 h 2757351"/>
              <a:gd name="connsiteX4" fmla="*/ 0 w 8875594"/>
              <a:gd name="connsiteY4" fmla="*/ 1923340 h 2757351"/>
              <a:gd name="connsiteX5" fmla="*/ 56828 w 8875594"/>
              <a:gd name="connsiteY5" fmla="*/ 1937952 h 2757351"/>
              <a:gd name="connsiteX6" fmla="*/ 422151 w 8875594"/>
              <a:gd name="connsiteY6" fmla="*/ 1974780 h 2757351"/>
              <a:gd name="connsiteX7" fmla="*/ 2234858 w 8875594"/>
              <a:gd name="connsiteY7" fmla="*/ 162073 h 275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5594" h="2757351">
                <a:moveTo>
                  <a:pt x="2226674" y="0"/>
                </a:moveTo>
                <a:lnTo>
                  <a:pt x="8875594" y="0"/>
                </a:lnTo>
                <a:lnTo>
                  <a:pt x="8875594" y="2757351"/>
                </a:lnTo>
                <a:lnTo>
                  <a:pt x="0" y="2757351"/>
                </a:lnTo>
                <a:lnTo>
                  <a:pt x="0" y="1923340"/>
                </a:lnTo>
                <a:lnTo>
                  <a:pt x="56828" y="1937952"/>
                </a:lnTo>
                <a:cubicBezTo>
                  <a:pt x="174830" y="1962099"/>
                  <a:pt x="297010" y="1974780"/>
                  <a:pt x="422151" y="1974780"/>
                </a:cubicBezTo>
                <a:cubicBezTo>
                  <a:pt x="1423281" y="1974780"/>
                  <a:pt x="2234858" y="1163203"/>
                  <a:pt x="2234858" y="162073"/>
                </a:cubicBezTo>
                <a:close/>
              </a:path>
            </a:pathLst>
          </a:custGeom>
          <a:effectLst>
            <a:softEdge rad="317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546473-CCB3-F80C-53B9-7534B5303011}"/>
              </a:ext>
            </a:extLst>
          </p:cNvPr>
          <p:cNvSpPr txBox="1"/>
          <p:nvPr/>
        </p:nvSpPr>
        <p:spPr>
          <a:xfrm>
            <a:off x="85526" y="2454938"/>
            <a:ext cx="160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98A16-09FA-D084-FA7E-F586CB0D90E0}"/>
              </a:ext>
            </a:extLst>
          </p:cNvPr>
          <p:cNvSpPr txBox="1"/>
          <p:nvPr/>
        </p:nvSpPr>
        <p:spPr>
          <a:xfrm>
            <a:off x="3431759" y="167955"/>
            <a:ext cx="5482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Fira Sans" panose="020B0503050000020004" pitchFamily="34" charset="0"/>
              </a:rPr>
              <a:t>WORKLOAD STRAIN</a:t>
            </a:r>
          </a:p>
        </p:txBody>
      </p:sp>
      <p:pic>
        <p:nvPicPr>
          <p:cNvPr id="12" name="Picture 11" descr="4,282 Waiting Room Crowded Images, Stock Photos, 3D objects, &amp; Vectors |  Shutterstock">
            <a:extLst>
              <a:ext uri="{FF2B5EF4-FFF2-40B4-BE49-F238E27FC236}">
                <a16:creationId xmlns:a16="http://schemas.microsoft.com/office/drawing/2014/main" id="{815B24D4-FC24-F82C-6870-662499ECE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0" t="3673" r="3961" b="5983"/>
          <a:stretch/>
        </p:blipFill>
        <p:spPr bwMode="auto">
          <a:xfrm rot="1746577">
            <a:off x="-875014" y="438900"/>
            <a:ext cx="1825226" cy="1806676"/>
          </a:xfrm>
          <a:custGeom>
            <a:avLst/>
            <a:gdLst>
              <a:gd name="connsiteX0" fmla="*/ 1476440 w 1706880"/>
              <a:gd name="connsiteY0" fmla="*/ 0 h 1689533"/>
              <a:gd name="connsiteX1" fmla="*/ 1706880 w 1706880"/>
              <a:gd name="connsiteY1" fmla="*/ 0 h 1689533"/>
              <a:gd name="connsiteX2" fmla="*/ 1706880 w 1706880"/>
              <a:gd name="connsiteY2" fmla="*/ 585852 h 1689533"/>
              <a:gd name="connsiteX3" fmla="*/ 651967 w 1706880"/>
              <a:gd name="connsiteY3" fmla="*/ 1640765 h 1689533"/>
              <a:gd name="connsiteX4" fmla="*/ 654429 w 1706880"/>
              <a:gd name="connsiteY4" fmla="*/ 1689533 h 1689533"/>
              <a:gd name="connsiteX5" fmla="*/ 0 w 1706880"/>
              <a:gd name="connsiteY5" fmla="*/ 1689533 h 1689533"/>
              <a:gd name="connsiteX6" fmla="*/ 1362884 w 1706880"/>
              <a:gd name="connsiteY6" fmla="*/ 17331 h 16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880" h="1689533">
                <a:moveTo>
                  <a:pt x="1476440" y="0"/>
                </a:moveTo>
                <a:lnTo>
                  <a:pt x="1706880" y="0"/>
                </a:lnTo>
                <a:lnTo>
                  <a:pt x="1706880" y="585852"/>
                </a:lnTo>
                <a:cubicBezTo>
                  <a:pt x="1124268" y="585852"/>
                  <a:pt x="651967" y="1058153"/>
                  <a:pt x="651967" y="1640765"/>
                </a:cubicBezTo>
                <a:lnTo>
                  <a:pt x="654429" y="1689533"/>
                </a:lnTo>
                <a:lnTo>
                  <a:pt x="0" y="1689533"/>
                </a:lnTo>
                <a:cubicBezTo>
                  <a:pt x="0" y="864685"/>
                  <a:pt x="585088" y="176491"/>
                  <a:pt x="1362884" y="1733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Overworked doctors and nurses 'terrified of making a mistake' | UK  Healthcare News">
            <a:extLst>
              <a:ext uri="{FF2B5EF4-FFF2-40B4-BE49-F238E27FC236}">
                <a16:creationId xmlns:a16="http://schemas.microsoft.com/office/drawing/2014/main" id="{E98CB977-AA56-82BF-1891-FE1DAA997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5052" r="24879" b="2490"/>
          <a:stretch/>
        </p:blipFill>
        <p:spPr bwMode="auto">
          <a:xfrm rot="1746577">
            <a:off x="923030" y="987250"/>
            <a:ext cx="2424218" cy="2455800"/>
          </a:xfrm>
          <a:custGeom>
            <a:avLst/>
            <a:gdLst>
              <a:gd name="connsiteX0" fmla="*/ 0 w 1683777"/>
              <a:gd name="connsiteY0" fmla="*/ 0 h 1705713"/>
              <a:gd name="connsiteX1" fmla="*/ 151416 w 1683777"/>
              <a:gd name="connsiteY1" fmla="*/ 7645 h 1705713"/>
              <a:gd name="connsiteX2" fmla="*/ 1683777 w 1683777"/>
              <a:gd name="connsiteY2" fmla="*/ 1705713 h 1705713"/>
              <a:gd name="connsiteX3" fmla="*/ 1029347 w 1683777"/>
              <a:gd name="connsiteY3" fmla="*/ 1705713 h 1705713"/>
              <a:gd name="connsiteX4" fmla="*/ 1031810 w 1683777"/>
              <a:gd name="connsiteY4" fmla="*/ 1656945 h 1705713"/>
              <a:gd name="connsiteX5" fmla="*/ 84756 w 1683777"/>
              <a:gd name="connsiteY5" fmla="*/ 607478 h 1705713"/>
              <a:gd name="connsiteX6" fmla="*/ 0 w 1683777"/>
              <a:gd name="connsiteY6" fmla="*/ 603199 h 170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777" h="1705713">
                <a:moveTo>
                  <a:pt x="0" y="0"/>
                </a:moveTo>
                <a:lnTo>
                  <a:pt x="151416" y="7645"/>
                </a:lnTo>
                <a:cubicBezTo>
                  <a:pt x="1012121" y="95055"/>
                  <a:pt x="1683777" y="821947"/>
                  <a:pt x="1683777" y="1705713"/>
                </a:cubicBezTo>
                <a:lnTo>
                  <a:pt x="1029347" y="1705713"/>
                </a:lnTo>
                <a:lnTo>
                  <a:pt x="1031810" y="1656945"/>
                </a:lnTo>
                <a:cubicBezTo>
                  <a:pt x="1031810" y="1110746"/>
                  <a:pt x="616702" y="661501"/>
                  <a:pt x="84756" y="607478"/>
                </a:cubicBezTo>
                <a:lnTo>
                  <a:pt x="0" y="6031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anaging difficult interactions with patients - Avant by doctors for doctors">
            <a:extLst>
              <a:ext uri="{FF2B5EF4-FFF2-40B4-BE49-F238E27FC236}">
                <a16:creationId xmlns:a16="http://schemas.microsoft.com/office/drawing/2014/main" id="{2ACCCF63-CE42-B0D8-C727-C42BB6AC7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t="-580" r="-69" b="702"/>
          <a:stretch/>
        </p:blipFill>
        <p:spPr bwMode="auto">
          <a:xfrm rot="7146577">
            <a:off x="-109768" y="3040893"/>
            <a:ext cx="1780891" cy="1810299"/>
          </a:xfrm>
          <a:custGeom>
            <a:avLst/>
            <a:gdLst>
              <a:gd name="connsiteX0" fmla="*/ 0 w 1665420"/>
              <a:gd name="connsiteY0" fmla="*/ 0 h 1692921"/>
              <a:gd name="connsiteX1" fmla="*/ 133659 w 1665420"/>
              <a:gd name="connsiteY1" fmla="*/ 6749 h 1692921"/>
              <a:gd name="connsiteX2" fmla="*/ 1657208 w 1665420"/>
              <a:gd name="connsiteY2" fmla="*/ 1530299 h 1692921"/>
              <a:gd name="connsiteX3" fmla="*/ 1665420 w 1665420"/>
              <a:gd name="connsiteY3" fmla="*/ 1692921 h 1692921"/>
              <a:gd name="connsiteX4" fmla="*/ 964161 w 1665420"/>
              <a:gd name="connsiteY4" fmla="*/ 1692921 h 1692921"/>
              <a:gd name="connsiteX5" fmla="*/ 946410 w 1665420"/>
              <a:gd name="connsiteY5" fmla="*/ 1505120 h 1692921"/>
              <a:gd name="connsiteX6" fmla="*/ 18231 w 1665420"/>
              <a:gd name="connsiteY6" fmla="*/ 655351 h 1692921"/>
              <a:gd name="connsiteX7" fmla="*/ 0 w 1665420"/>
              <a:gd name="connsiteY7" fmla="*/ 654430 h 169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420" h="1692921">
                <a:moveTo>
                  <a:pt x="0" y="0"/>
                </a:moveTo>
                <a:lnTo>
                  <a:pt x="133659" y="6749"/>
                </a:lnTo>
                <a:cubicBezTo>
                  <a:pt x="936983" y="88331"/>
                  <a:pt x="1575626" y="726974"/>
                  <a:pt x="1657208" y="1530299"/>
                </a:cubicBezTo>
                <a:lnTo>
                  <a:pt x="1665420" y="1692921"/>
                </a:lnTo>
                <a:lnTo>
                  <a:pt x="964161" y="1692921"/>
                </a:lnTo>
                <a:lnTo>
                  <a:pt x="946410" y="1505120"/>
                </a:lnTo>
                <a:cubicBezTo>
                  <a:pt x="859683" y="1052482"/>
                  <a:pt x="483684" y="702620"/>
                  <a:pt x="18231" y="655351"/>
                </a:cubicBezTo>
                <a:lnTo>
                  <a:pt x="0" y="6544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emale nurse puts on protective gloves. Personal protective equipment in the fight against Coronavirus disease .">
            <a:extLst>
              <a:ext uri="{FF2B5EF4-FFF2-40B4-BE49-F238E27FC236}">
                <a16:creationId xmlns:a16="http://schemas.microsoft.com/office/drawing/2014/main" id="{92476A8B-02E1-7A6C-27B2-6845CEC1A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r="32353" b="1917"/>
          <a:stretch/>
        </p:blipFill>
        <p:spPr bwMode="auto">
          <a:xfrm rot="12546577">
            <a:off x="-1792228" y="2081660"/>
            <a:ext cx="1825226" cy="1825226"/>
          </a:xfrm>
          <a:custGeom>
            <a:avLst/>
            <a:gdLst>
              <a:gd name="connsiteX0" fmla="*/ 0 w 1706880"/>
              <a:gd name="connsiteY0" fmla="*/ 0 h 1706880"/>
              <a:gd name="connsiteX1" fmla="*/ 1706880 w 1706880"/>
              <a:gd name="connsiteY1" fmla="*/ 1706880 h 1706880"/>
              <a:gd name="connsiteX2" fmla="*/ 1046638 w 1706880"/>
              <a:gd name="connsiteY2" fmla="*/ 1706880 h 1706880"/>
              <a:gd name="connsiteX3" fmla="*/ 1042762 w 1706880"/>
              <a:gd name="connsiteY3" fmla="*/ 1630110 h 1706880"/>
              <a:gd name="connsiteX4" fmla="*/ 101154 w 1706880"/>
              <a:gd name="connsiteY4" fmla="*/ 688503 h 1706880"/>
              <a:gd name="connsiteX5" fmla="*/ 0 w 1706880"/>
              <a:gd name="connsiteY5" fmla="*/ 683395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880" h="1706880">
                <a:moveTo>
                  <a:pt x="0" y="0"/>
                </a:moveTo>
                <a:cubicBezTo>
                  <a:pt x="942684" y="0"/>
                  <a:pt x="1706880" y="764196"/>
                  <a:pt x="1706880" y="1706880"/>
                </a:cubicBezTo>
                <a:lnTo>
                  <a:pt x="1046638" y="1706880"/>
                </a:lnTo>
                <a:lnTo>
                  <a:pt x="1042762" y="1630110"/>
                </a:lnTo>
                <a:cubicBezTo>
                  <a:pt x="992341" y="1133627"/>
                  <a:pt x="597637" y="738923"/>
                  <a:pt x="101154" y="688503"/>
                </a:cubicBezTo>
                <a:lnTo>
                  <a:pt x="0" y="6833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omputer desk and plant in a pot&#10;&#10;Description automatically generated">
            <a:extLst>
              <a:ext uri="{FF2B5EF4-FFF2-40B4-BE49-F238E27FC236}">
                <a16:creationId xmlns:a16="http://schemas.microsoft.com/office/drawing/2014/main" id="{FC46D285-61E5-2F23-BCE1-9DC9BA6EE5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</a:blip>
          <a:srcRect r="18243"/>
          <a:stretch/>
        </p:blipFill>
        <p:spPr>
          <a:xfrm>
            <a:off x="1343895" y="5250796"/>
            <a:ext cx="6946665" cy="2367287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26" name="Picture 4" descr="Doctor Patient Sad: Over 3,840 Royalty-Free Licensable Stock Illustrations  &amp; Drawings | Shutterstock">
            <a:extLst>
              <a:ext uri="{FF2B5EF4-FFF2-40B4-BE49-F238E27FC236}">
                <a16:creationId xmlns:a16="http://schemas.microsoft.com/office/drawing/2014/main" id="{B3FA0881-07C8-0EE7-E6E6-DD5641BF0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63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7" b="94333" l="51718" r="95118">
                        <a14:foregroundMark x1="78843" y1="38667" x2="74141" y2="19167"/>
                        <a14:foregroundMark x1="72152" y1="12000" x2="81013" y2="25333"/>
                        <a14:foregroundMark x1="74322" y1="54500" x2="69078" y2="44667"/>
                        <a14:foregroundMark x1="69078" y1="44667" x2="76130" y2="30667"/>
                        <a14:foregroundMark x1="76130" y1="30667" x2="83544" y2="47333"/>
                        <a14:foregroundMark x1="83544" y1="47333" x2="81013" y2="59667"/>
                        <a14:foregroundMark x1="81013" y1="59667" x2="80651" y2="60333"/>
                        <a14:foregroundMark x1="80470" y1="59167" x2="77577" y2="32500"/>
                        <a14:foregroundMark x1="77577" y1="32500" x2="88788" y2="27500"/>
                        <a14:foregroundMark x1="88788" y1="27500" x2="97468" y2="42667"/>
                        <a14:foregroundMark x1="97468" y1="42667" x2="95660" y2="57167"/>
                        <a14:foregroundMark x1="95660" y1="57167" x2="92586" y2="62167"/>
                        <a14:foregroundMark x1="76311" y1="60167" x2="63653" y2="35500"/>
                        <a14:foregroundMark x1="63653" y1="35500" x2="68535" y2="24333"/>
                        <a14:foregroundMark x1="68535" y1="24333" x2="79204" y2="22167"/>
                        <a14:foregroundMark x1="79204" y1="22167" x2="84629" y2="27833"/>
                        <a14:foregroundMark x1="76130" y1="22167" x2="67812" y2="11333"/>
                        <a14:foregroundMark x1="67812" y1="11333" x2="54792" y2="37000"/>
                        <a14:foregroundMark x1="54792" y1="37000" x2="52803" y2="58000"/>
                        <a14:foregroundMark x1="52803" y1="58000" x2="57143" y2="69333"/>
                        <a14:foregroundMark x1="57143" y1="69333" x2="78843" y2="67500"/>
                        <a14:foregroundMark x1="78843" y1="67500" x2="86076" y2="50167"/>
                        <a14:foregroundMark x1="86076" y1="50167" x2="70705" y2="24833"/>
                        <a14:foregroundMark x1="71429" y1="12500" x2="83544" y2="23333"/>
                        <a14:foregroundMark x1="83544" y1="23333" x2="88427" y2="31833"/>
                        <a14:foregroundMark x1="68897" y1="26500" x2="70344" y2="12667"/>
                        <a14:foregroundMark x1="70344" y1="12667" x2="63110" y2="4000"/>
                        <a14:foregroundMark x1="63110" y1="4000" x2="55877" y2="20167"/>
                        <a14:foregroundMark x1="55877" y1="20167" x2="55335" y2="37833"/>
                        <a14:foregroundMark x1="54430" y1="62000" x2="61121" y2="77167"/>
                        <a14:foregroundMark x1="61121" y1="77167" x2="73418" y2="80167"/>
                        <a14:foregroundMark x1="73418" y1="80167" x2="77939" y2="89833"/>
                        <a14:foregroundMark x1="77939" y1="89833" x2="72514" y2="76500"/>
                        <a14:foregroundMark x1="72514" y1="76500" x2="81374" y2="56500"/>
                        <a14:foregroundMark x1="81374" y1="56500" x2="89512" y2="69333"/>
                        <a14:foregroundMark x1="89512" y1="69333" x2="84629" y2="74333"/>
                        <a14:foregroundMark x1="86076" y1="71500" x2="88427" y2="36500"/>
                        <a14:foregroundMark x1="60398" y1="64833" x2="56962" y2="51833"/>
                        <a14:foregroundMark x1="56962" y1="51833" x2="58951" y2="38500"/>
                        <a14:foregroundMark x1="58951" y1="38500" x2="64919" y2="66167"/>
                        <a14:foregroundMark x1="64919" y1="66167" x2="62025" y2="78167"/>
                        <a14:foregroundMark x1="62025" y1="78167" x2="61483" y2="78500"/>
                        <a14:foregroundMark x1="53707" y1="46500" x2="54973" y2="7500"/>
                        <a14:foregroundMark x1="54973" y1="7500" x2="68897" y2="4833"/>
                        <a14:foregroundMark x1="71429" y1="10000" x2="79928" y2="16500"/>
                        <a14:foregroundMark x1="69982" y1="42667" x2="70524" y2="25500"/>
                        <a14:foregroundMark x1="70524" y1="25500" x2="71248" y2="25167"/>
                        <a14:foregroundMark x1="73418" y1="25333" x2="77758" y2="32833"/>
                        <a14:foregroundMark x1="68535" y1="62000" x2="65642" y2="42667"/>
                        <a14:foregroundMark x1="65642" y1="42667" x2="65823" y2="40833"/>
                        <a14:foregroundMark x1="77758" y1="22667" x2="76492" y2="23667"/>
                        <a14:foregroundMark x1="69078" y1="5500" x2="79566" y2="13333"/>
                        <a14:foregroundMark x1="79566" y1="13333" x2="83906" y2="24500"/>
                        <a14:foregroundMark x1="83906" y1="24500" x2="68535" y2="5667"/>
                        <a14:foregroundMark x1="68716" y1="5667" x2="54430" y2="1667"/>
                        <a14:foregroundMark x1="54430" y1="1667" x2="68535" y2="4833"/>
                        <a14:foregroundMark x1="54792" y1="5833" x2="51718" y2="40667"/>
                        <a14:foregroundMark x1="51718" y1="40667" x2="53888" y2="333"/>
                        <a14:foregroundMark x1="65099" y1="93167" x2="71971" y2="88667"/>
                        <a14:foregroundMark x1="75407" y1="94333" x2="80832" y2="9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6"/>
          <a:stretch/>
        </p:blipFill>
        <p:spPr bwMode="auto">
          <a:xfrm>
            <a:off x="5714436" y="5371269"/>
            <a:ext cx="916804" cy="21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76;p34">
            <a:extLst>
              <a:ext uri="{FF2B5EF4-FFF2-40B4-BE49-F238E27FC236}">
                <a16:creationId xmlns:a16="http://schemas.microsoft.com/office/drawing/2014/main" id="{0022B71C-DE4F-54F5-0034-6DDA5E33D220}"/>
              </a:ext>
            </a:extLst>
          </p:cNvPr>
          <p:cNvSpPr txBox="1"/>
          <p:nvPr/>
        </p:nvSpPr>
        <p:spPr>
          <a:xfrm>
            <a:off x="5948027" y="1205453"/>
            <a:ext cx="2421773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52.2%</a:t>
            </a:r>
          </a:p>
        </p:txBody>
      </p:sp>
      <p:sp>
        <p:nvSpPr>
          <p:cNvPr id="4" name="Google Shape;1076;p34">
            <a:extLst>
              <a:ext uri="{FF2B5EF4-FFF2-40B4-BE49-F238E27FC236}">
                <a16:creationId xmlns:a16="http://schemas.microsoft.com/office/drawing/2014/main" id="{FF755107-9468-A79D-D4F2-E03BF8702E0F}"/>
              </a:ext>
            </a:extLst>
          </p:cNvPr>
          <p:cNvSpPr txBox="1"/>
          <p:nvPr/>
        </p:nvSpPr>
        <p:spPr>
          <a:xfrm>
            <a:off x="3047706" y="1211631"/>
            <a:ext cx="2421773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62.0%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DFAAC-6F2F-1E50-5DF1-1EC95DB7F238}"/>
              </a:ext>
            </a:extLst>
          </p:cNvPr>
          <p:cNvSpPr txBox="1"/>
          <p:nvPr/>
        </p:nvSpPr>
        <p:spPr>
          <a:xfrm>
            <a:off x="3265135" y="1926690"/>
            <a:ext cx="2449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 nurses feel fatigue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90477-441A-BB68-F78D-D4BE326CC9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12" t="3775" r="3782"/>
          <a:stretch/>
        </p:blipFill>
        <p:spPr>
          <a:xfrm>
            <a:off x="6109762" y="2153003"/>
            <a:ext cx="2911038" cy="2938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8C001-6796-0D10-04DE-360BF6AA5AB8}"/>
              </a:ext>
            </a:extLst>
          </p:cNvPr>
          <p:cNvSpPr txBox="1"/>
          <p:nvPr/>
        </p:nvSpPr>
        <p:spPr>
          <a:xfrm>
            <a:off x="6109761" y="1879631"/>
            <a:ext cx="237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 doctors face anxiety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05229-0B38-55AC-419E-00224E3B3EB2}"/>
              </a:ext>
            </a:extLst>
          </p:cNvPr>
          <p:cNvSpPr txBox="1"/>
          <p:nvPr/>
        </p:nvSpPr>
        <p:spPr>
          <a:xfrm>
            <a:off x="403860" y="4860388"/>
            <a:ext cx="160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</a:t>
            </a:r>
            <a:r>
              <a:rPr lang="en-IN" dirty="0">
                <a:hlinkClick r:id="rId11"/>
              </a:rPr>
              <a:t>1</a:t>
            </a:r>
            <a:r>
              <a:rPr lang="en-IN" dirty="0"/>
              <a:t> ,</a:t>
            </a:r>
            <a:r>
              <a:rPr lang="en-IN" dirty="0">
                <a:hlinkClick r:id="rId12"/>
              </a:rPr>
              <a:t> 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71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computer desk and plant in a pot&#10;&#10;Description automatically generated">
            <a:extLst>
              <a:ext uri="{FF2B5EF4-FFF2-40B4-BE49-F238E27FC236}">
                <a16:creationId xmlns:a16="http://schemas.microsoft.com/office/drawing/2014/main" id="{84525796-3FB3-3B8A-FB56-C82B375A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18243"/>
          <a:stretch/>
        </p:blipFill>
        <p:spPr>
          <a:xfrm>
            <a:off x="1343895" y="2804776"/>
            <a:ext cx="6946665" cy="2367287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546473-CCB3-F80C-53B9-7534B5303011}"/>
              </a:ext>
            </a:extLst>
          </p:cNvPr>
          <p:cNvSpPr txBox="1"/>
          <p:nvPr/>
        </p:nvSpPr>
        <p:spPr>
          <a:xfrm>
            <a:off x="85526" y="2523518"/>
            <a:ext cx="160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98A16-09FA-D084-FA7E-F586CB0D90E0}"/>
              </a:ext>
            </a:extLst>
          </p:cNvPr>
          <p:cNvSpPr txBox="1"/>
          <p:nvPr/>
        </p:nvSpPr>
        <p:spPr>
          <a:xfrm>
            <a:off x="2562657" y="281931"/>
            <a:ext cx="6581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Fira Sans" panose="020B0503050000020004" pitchFamily="34" charset="0"/>
              </a:rPr>
              <a:t>REGISTERATION &amp; DOCUMENT MANAGEMANT  </a:t>
            </a:r>
          </a:p>
        </p:txBody>
      </p:sp>
      <p:pic>
        <p:nvPicPr>
          <p:cNvPr id="3" name="Picture 2" descr="Overworked doctors and nurses 'terrified of making a mistake' | UK  Healthcare News">
            <a:extLst>
              <a:ext uri="{FF2B5EF4-FFF2-40B4-BE49-F238E27FC236}">
                <a16:creationId xmlns:a16="http://schemas.microsoft.com/office/drawing/2014/main" id="{0D1D6FA3-83F8-4909-108B-56EA6AB81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5052" r="24879" b="2490"/>
          <a:stretch/>
        </p:blipFill>
        <p:spPr bwMode="auto">
          <a:xfrm rot="7512270">
            <a:off x="-273668" y="3057614"/>
            <a:ext cx="1800521" cy="1823978"/>
          </a:xfrm>
          <a:custGeom>
            <a:avLst/>
            <a:gdLst>
              <a:gd name="connsiteX0" fmla="*/ 0 w 1683777"/>
              <a:gd name="connsiteY0" fmla="*/ 0 h 1705713"/>
              <a:gd name="connsiteX1" fmla="*/ 151416 w 1683777"/>
              <a:gd name="connsiteY1" fmla="*/ 7645 h 1705713"/>
              <a:gd name="connsiteX2" fmla="*/ 1683777 w 1683777"/>
              <a:gd name="connsiteY2" fmla="*/ 1705713 h 1705713"/>
              <a:gd name="connsiteX3" fmla="*/ 1029347 w 1683777"/>
              <a:gd name="connsiteY3" fmla="*/ 1705713 h 1705713"/>
              <a:gd name="connsiteX4" fmla="*/ 1031810 w 1683777"/>
              <a:gd name="connsiteY4" fmla="*/ 1656945 h 1705713"/>
              <a:gd name="connsiteX5" fmla="*/ 84756 w 1683777"/>
              <a:gd name="connsiteY5" fmla="*/ 607478 h 1705713"/>
              <a:gd name="connsiteX6" fmla="*/ 0 w 1683777"/>
              <a:gd name="connsiteY6" fmla="*/ 603199 h 170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777" h="1705713">
                <a:moveTo>
                  <a:pt x="0" y="0"/>
                </a:moveTo>
                <a:lnTo>
                  <a:pt x="151416" y="7645"/>
                </a:lnTo>
                <a:cubicBezTo>
                  <a:pt x="1012121" y="95055"/>
                  <a:pt x="1683777" y="821947"/>
                  <a:pt x="1683777" y="1705713"/>
                </a:cubicBezTo>
                <a:lnTo>
                  <a:pt x="1029347" y="1705713"/>
                </a:lnTo>
                <a:lnTo>
                  <a:pt x="1031810" y="1656945"/>
                </a:lnTo>
                <a:cubicBezTo>
                  <a:pt x="1031810" y="1110746"/>
                  <a:pt x="616702" y="661501"/>
                  <a:pt x="84756" y="607478"/>
                </a:cubicBezTo>
                <a:lnTo>
                  <a:pt x="0" y="6031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Managing difficult interactions with patients - Avant by doctors for doctors">
            <a:extLst>
              <a:ext uri="{FF2B5EF4-FFF2-40B4-BE49-F238E27FC236}">
                <a16:creationId xmlns:a16="http://schemas.microsoft.com/office/drawing/2014/main" id="{B8C5DB4A-7E94-D636-2960-A6F1E4CB4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t="-580" r="-69" b="702"/>
          <a:stretch/>
        </p:blipFill>
        <p:spPr bwMode="auto">
          <a:xfrm rot="12912270">
            <a:off x="-1822533" y="1956060"/>
            <a:ext cx="1780891" cy="1810299"/>
          </a:xfrm>
          <a:custGeom>
            <a:avLst/>
            <a:gdLst>
              <a:gd name="connsiteX0" fmla="*/ 0 w 1665420"/>
              <a:gd name="connsiteY0" fmla="*/ 0 h 1692921"/>
              <a:gd name="connsiteX1" fmla="*/ 133659 w 1665420"/>
              <a:gd name="connsiteY1" fmla="*/ 6749 h 1692921"/>
              <a:gd name="connsiteX2" fmla="*/ 1657208 w 1665420"/>
              <a:gd name="connsiteY2" fmla="*/ 1530299 h 1692921"/>
              <a:gd name="connsiteX3" fmla="*/ 1665420 w 1665420"/>
              <a:gd name="connsiteY3" fmla="*/ 1692921 h 1692921"/>
              <a:gd name="connsiteX4" fmla="*/ 964161 w 1665420"/>
              <a:gd name="connsiteY4" fmla="*/ 1692921 h 1692921"/>
              <a:gd name="connsiteX5" fmla="*/ 946410 w 1665420"/>
              <a:gd name="connsiteY5" fmla="*/ 1505120 h 1692921"/>
              <a:gd name="connsiteX6" fmla="*/ 18231 w 1665420"/>
              <a:gd name="connsiteY6" fmla="*/ 655351 h 1692921"/>
              <a:gd name="connsiteX7" fmla="*/ 0 w 1665420"/>
              <a:gd name="connsiteY7" fmla="*/ 654430 h 169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420" h="1692921">
                <a:moveTo>
                  <a:pt x="0" y="0"/>
                </a:moveTo>
                <a:lnTo>
                  <a:pt x="133659" y="6749"/>
                </a:lnTo>
                <a:cubicBezTo>
                  <a:pt x="936983" y="88331"/>
                  <a:pt x="1575626" y="726974"/>
                  <a:pt x="1657208" y="1530299"/>
                </a:cubicBezTo>
                <a:lnTo>
                  <a:pt x="1665420" y="1692921"/>
                </a:lnTo>
                <a:lnTo>
                  <a:pt x="964161" y="1692921"/>
                </a:lnTo>
                <a:lnTo>
                  <a:pt x="946410" y="1505120"/>
                </a:lnTo>
                <a:cubicBezTo>
                  <a:pt x="859683" y="1052482"/>
                  <a:pt x="483684" y="702620"/>
                  <a:pt x="18231" y="655351"/>
                </a:cubicBezTo>
                <a:lnTo>
                  <a:pt x="0" y="6544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emale nurse puts on protective gloves. Personal protective equipment in the fight against Coronavirus disease .">
            <a:extLst>
              <a:ext uri="{FF2B5EF4-FFF2-40B4-BE49-F238E27FC236}">
                <a16:creationId xmlns:a16="http://schemas.microsoft.com/office/drawing/2014/main" id="{B235090E-A7D6-BCF5-5050-6E396857D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r="32353" b="1917"/>
          <a:stretch/>
        </p:blipFill>
        <p:spPr bwMode="auto">
          <a:xfrm rot="18312270">
            <a:off x="-722028" y="398742"/>
            <a:ext cx="1825226" cy="1825226"/>
          </a:xfrm>
          <a:custGeom>
            <a:avLst/>
            <a:gdLst>
              <a:gd name="connsiteX0" fmla="*/ 0 w 1706880"/>
              <a:gd name="connsiteY0" fmla="*/ 0 h 1706880"/>
              <a:gd name="connsiteX1" fmla="*/ 1706880 w 1706880"/>
              <a:gd name="connsiteY1" fmla="*/ 1706880 h 1706880"/>
              <a:gd name="connsiteX2" fmla="*/ 1046638 w 1706880"/>
              <a:gd name="connsiteY2" fmla="*/ 1706880 h 1706880"/>
              <a:gd name="connsiteX3" fmla="*/ 1042762 w 1706880"/>
              <a:gd name="connsiteY3" fmla="*/ 1630110 h 1706880"/>
              <a:gd name="connsiteX4" fmla="*/ 101154 w 1706880"/>
              <a:gd name="connsiteY4" fmla="*/ 688503 h 1706880"/>
              <a:gd name="connsiteX5" fmla="*/ 0 w 1706880"/>
              <a:gd name="connsiteY5" fmla="*/ 683395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880" h="1706880">
                <a:moveTo>
                  <a:pt x="0" y="0"/>
                </a:moveTo>
                <a:cubicBezTo>
                  <a:pt x="942684" y="0"/>
                  <a:pt x="1706880" y="764196"/>
                  <a:pt x="1706880" y="1706880"/>
                </a:cubicBezTo>
                <a:lnTo>
                  <a:pt x="1046638" y="1706880"/>
                </a:lnTo>
                <a:lnTo>
                  <a:pt x="1042762" y="1630110"/>
                </a:lnTo>
                <a:cubicBezTo>
                  <a:pt x="992341" y="1133627"/>
                  <a:pt x="597637" y="738923"/>
                  <a:pt x="101154" y="688503"/>
                </a:cubicBezTo>
                <a:lnTo>
                  <a:pt x="0" y="6833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octor Patient Sad: Over 3,840 Royalty-Free Licensable Stock Illustrations  &amp; Drawings | Shutterstock">
            <a:extLst>
              <a:ext uri="{FF2B5EF4-FFF2-40B4-BE49-F238E27FC236}">
                <a16:creationId xmlns:a16="http://schemas.microsoft.com/office/drawing/2014/main" id="{AEB5F450-B23F-F697-4BD6-A40B3CFC1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6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" b="94333" l="51718" r="95118">
                        <a14:foregroundMark x1="78843" y1="38667" x2="74141" y2="19167"/>
                        <a14:foregroundMark x1="72152" y1="12000" x2="81013" y2="25333"/>
                        <a14:foregroundMark x1="74322" y1="54500" x2="69078" y2="44667"/>
                        <a14:foregroundMark x1="69078" y1="44667" x2="76130" y2="30667"/>
                        <a14:foregroundMark x1="76130" y1="30667" x2="83544" y2="47333"/>
                        <a14:foregroundMark x1="83544" y1="47333" x2="81013" y2="59667"/>
                        <a14:foregroundMark x1="81013" y1="59667" x2="80651" y2="60333"/>
                        <a14:foregroundMark x1="80470" y1="59167" x2="77577" y2="32500"/>
                        <a14:foregroundMark x1="77577" y1="32500" x2="88788" y2="27500"/>
                        <a14:foregroundMark x1="88788" y1="27500" x2="97468" y2="42667"/>
                        <a14:foregroundMark x1="97468" y1="42667" x2="95660" y2="57167"/>
                        <a14:foregroundMark x1="95660" y1="57167" x2="92586" y2="62167"/>
                        <a14:foregroundMark x1="76311" y1="60167" x2="63653" y2="35500"/>
                        <a14:foregroundMark x1="63653" y1="35500" x2="68535" y2="24333"/>
                        <a14:foregroundMark x1="68535" y1="24333" x2="79204" y2="22167"/>
                        <a14:foregroundMark x1="79204" y1="22167" x2="84629" y2="27833"/>
                        <a14:foregroundMark x1="76130" y1="22167" x2="67812" y2="11333"/>
                        <a14:foregroundMark x1="67812" y1="11333" x2="54792" y2="37000"/>
                        <a14:foregroundMark x1="54792" y1="37000" x2="52803" y2="58000"/>
                        <a14:foregroundMark x1="52803" y1="58000" x2="57143" y2="69333"/>
                        <a14:foregroundMark x1="57143" y1="69333" x2="78843" y2="67500"/>
                        <a14:foregroundMark x1="78843" y1="67500" x2="86076" y2="50167"/>
                        <a14:foregroundMark x1="86076" y1="50167" x2="70705" y2="24833"/>
                        <a14:foregroundMark x1="71429" y1="12500" x2="83544" y2="23333"/>
                        <a14:foregroundMark x1="83544" y1="23333" x2="88427" y2="31833"/>
                        <a14:foregroundMark x1="68897" y1="26500" x2="70344" y2="12667"/>
                        <a14:foregroundMark x1="70344" y1="12667" x2="63110" y2="4000"/>
                        <a14:foregroundMark x1="63110" y1="4000" x2="55877" y2="20167"/>
                        <a14:foregroundMark x1="55877" y1="20167" x2="55335" y2="37833"/>
                        <a14:foregroundMark x1="54430" y1="62000" x2="61121" y2="77167"/>
                        <a14:foregroundMark x1="61121" y1="77167" x2="73418" y2="80167"/>
                        <a14:foregroundMark x1="73418" y1="80167" x2="77939" y2="89833"/>
                        <a14:foregroundMark x1="77939" y1="89833" x2="72514" y2="76500"/>
                        <a14:foregroundMark x1="72514" y1="76500" x2="81374" y2="56500"/>
                        <a14:foregroundMark x1="81374" y1="56500" x2="89512" y2="69333"/>
                        <a14:foregroundMark x1="89512" y1="69333" x2="84629" y2="74333"/>
                        <a14:foregroundMark x1="86076" y1="71500" x2="88427" y2="36500"/>
                        <a14:foregroundMark x1="60398" y1="64833" x2="56962" y2="51833"/>
                        <a14:foregroundMark x1="56962" y1="51833" x2="58951" y2="38500"/>
                        <a14:foregroundMark x1="58951" y1="38500" x2="64919" y2="66167"/>
                        <a14:foregroundMark x1="64919" y1="66167" x2="62025" y2="78167"/>
                        <a14:foregroundMark x1="62025" y1="78167" x2="61483" y2="78500"/>
                        <a14:foregroundMark x1="53707" y1="46500" x2="54973" y2="7500"/>
                        <a14:foregroundMark x1="54973" y1="7500" x2="68897" y2="4833"/>
                        <a14:foregroundMark x1="71429" y1="10000" x2="79928" y2="16500"/>
                        <a14:foregroundMark x1="69982" y1="42667" x2="70524" y2="25500"/>
                        <a14:foregroundMark x1="70524" y1="25500" x2="71248" y2="25167"/>
                        <a14:foregroundMark x1="73418" y1="25333" x2="77758" y2="32833"/>
                        <a14:foregroundMark x1="68535" y1="62000" x2="65642" y2="42667"/>
                        <a14:foregroundMark x1="65642" y1="42667" x2="65823" y2="40833"/>
                        <a14:foregroundMark x1="77758" y1="22667" x2="76492" y2="23667"/>
                        <a14:foregroundMark x1="69078" y1="5500" x2="79566" y2="13333"/>
                        <a14:foregroundMark x1="79566" y1="13333" x2="83906" y2="24500"/>
                        <a14:foregroundMark x1="83906" y1="24500" x2="68535" y2="5667"/>
                        <a14:foregroundMark x1="68716" y1="5667" x2="54430" y2="1667"/>
                        <a14:foregroundMark x1="54430" y1="1667" x2="68535" y2="4833"/>
                        <a14:foregroundMark x1="54792" y1="5833" x2="51718" y2="40667"/>
                        <a14:foregroundMark x1="51718" y1="40667" x2="53888" y2="333"/>
                        <a14:foregroundMark x1="65099" y1="93167" x2="71971" y2="88667"/>
                        <a14:foregroundMark x1="75407" y1="94333" x2="80832" y2="9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6"/>
          <a:stretch/>
        </p:blipFill>
        <p:spPr bwMode="auto">
          <a:xfrm>
            <a:off x="5714436" y="2925249"/>
            <a:ext cx="916804" cy="21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4,282 Waiting Room Crowded Images, Stock Photos, 3D objects, &amp; Vectors |  Shutterstock">
            <a:extLst>
              <a:ext uri="{FF2B5EF4-FFF2-40B4-BE49-F238E27FC236}">
                <a16:creationId xmlns:a16="http://schemas.microsoft.com/office/drawing/2014/main" id="{994AF694-DBAA-3167-45CE-DD38B083D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0" t="3673" r="3961" b="5983"/>
          <a:stretch/>
        </p:blipFill>
        <p:spPr bwMode="auto">
          <a:xfrm rot="1923256" flipH="1">
            <a:off x="885241" y="1282286"/>
            <a:ext cx="2379698" cy="2355514"/>
          </a:xfrm>
          <a:custGeom>
            <a:avLst/>
            <a:gdLst>
              <a:gd name="connsiteX0" fmla="*/ 1476440 w 1706880"/>
              <a:gd name="connsiteY0" fmla="*/ 0 h 1689533"/>
              <a:gd name="connsiteX1" fmla="*/ 1706880 w 1706880"/>
              <a:gd name="connsiteY1" fmla="*/ 0 h 1689533"/>
              <a:gd name="connsiteX2" fmla="*/ 1706880 w 1706880"/>
              <a:gd name="connsiteY2" fmla="*/ 585852 h 1689533"/>
              <a:gd name="connsiteX3" fmla="*/ 651967 w 1706880"/>
              <a:gd name="connsiteY3" fmla="*/ 1640765 h 1689533"/>
              <a:gd name="connsiteX4" fmla="*/ 654429 w 1706880"/>
              <a:gd name="connsiteY4" fmla="*/ 1689533 h 1689533"/>
              <a:gd name="connsiteX5" fmla="*/ 0 w 1706880"/>
              <a:gd name="connsiteY5" fmla="*/ 1689533 h 1689533"/>
              <a:gd name="connsiteX6" fmla="*/ 1362884 w 1706880"/>
              <a:gd name="connsiteY6" fmla="*/ 17331 h 16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6880" h="1689533">
                <a:moveTo>
                  <a:pt x="1476440" y="0"/>
                </a:moveTo>
                <a:lnTo>
                  <a:pt x="1706880" y="0"/>
                </a:lnTo>
                <a:lnTo>
                  <a:pt x="1706880" y="585852"/>
                </a:lnTo>
                <a:cubicBezTo>
                  <a:pt x="1124268" y="585852"/>
                  <a:pt x="651967" y="1058153"/>
                  <a:pt x="651967" y="1640765"/>
                </a:cubicBezTo>
                <a:lnTo>
                  <a:pt x="654429" y="1689533"/>
                </a:lnTo>
                <a:lnTo>
                  <a:pt x="0" y="1689533"/>
                </a:lnTo>
                <a:cubicBezTo>
                  <a:pt x="0" y="864685"/>
                  <a:pt x="585088" y="176491"/>
                  <a:pt x="1362884" y="1733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1C7CC-5783-4A8B-9DF0-E7E888497A45}"/>
              </a:ext>
            </a:extLst>
          </p:cNvPr>
          <p:cNvSpPr txBox="1"/>
          <p:nvPr/>
        </p:nvSpPr>
        <p:spPr>
          <a:xfrm>
            <a:off x="3627292" y="2098060"/>
            <a:ext cx="2372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 time spend on non-clinical tasks by nurses</a:t>
            </a:r>
          </a:p>
        </p:txBody>
      </p:sp>
      <p:sp>
        <p:nvSpPr>
          <p:cNvPr id="8" name="Google Shape;1076;p34">
            <a:extLst>
              <a:ext uri="{FF2B5EF4-FFF2-40B4-BE49-F238E27FC236}">
                <a16:creationId xmlns:a16="http://schemas.microsoft.com/office/drawing/2014/main" id="{7666E378-9817-549C-CBB2-F712955D12A1}"/>
              </a:ext>
            </a:extLst>
          </p:cNvPr>
          <p:cNvSpPr txBox="1"/>
          <p:nvPr/>
        </p:nvSpPr>
        <p:spPr>
          <a:xfrm>
            <a:off x="3617382" y="1453988"/>
            <a:ext cx="1909236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23%</a:t>
            </a:r>
          </a:p>
        </p:txBody>
      </p:sp>
      <p:sp>
        <p:nvSpPr>
          <p:cNvPr id="11" name="Google Shape;1076;p34">
            <a:extLst>
              <a:ext uri="{FF2B5EF4-FFF2-40B4-BE49-F238E27FC236}">
                <a16:creationId xmlns:a16="http://schemas.microsoft.com/office/drawing/2014/main" id="{FBB2E274-5BC1-4680-443D-4AD51C7C7D32}"/>
              </a:ext>
            </a:extLst>
          </p:cNvPr>
          <p:cNvSpPr txBox="1"/>
          <p:nvPr/>
        </p:nvSpPr>
        <p:spPr>
          <a:xfrm>
            <a:off x="6238310" y="1405712"/>
            <a:ext cx="2524689" cy="60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94.5%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D1CEC-8C33-0355-F1B7-74B37B39B9A0}"/>
              </a:ext>
            </a:extLst>
          </p:cNvPr>
          <p:cNvSpPr txBox="1"/>
          <p:nvPr/>
        </p:nvSpPr>
        <p:spPr>
          <a:xfrm>
            <a:off x="6390710" y="2097192"/>
            <a:ext cx="2372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nurses perform other tasks ,can be handled by robots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4301E-9A93-5A97-6693-842B81F726C8}"/>
              </a:ext>
            </a:extLst>
          </p:cNvPr>
          <p:cNvSpPr txBox="1"/>
          <p:nvPr/>
        </p:nvSpPr>
        <p:spPr>
          <a:xfrm>
            <a:off x="307574" y="4785377"/>
            <a:ext cx="138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</a:t>
            </a:r>
            <a:r>
              <a:rPr lang="en-IN" dirty="0">
                <a:hlinkClick r:id="rId9"/>
              </a:rPr>
              <a:t>1</a:t>
            </a:r>
            <a:r>
              <a:rPr lang="en-IN" dirty="0"/>
              <a:t>, </a:t>
            </a:r>
            <a:r>
              <a:rPr lang="en-IN" dirty="0">
                <a:hlinkClick r:id="rId10"/>
              </a:rPr>
              <a:t>2</a:t>
            </a:r>
            <a:r>
              <a:rPr lang="en-IN" dirty="0"/>
              <a:t>, </a:t>
            </a:r>
            <a:r>
              <a:rPr lang="en-IN" dirty="0">
                <a:hlinkClick r:id="rId11"/>
              </a:rPr>
              <a:t>3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024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521;p31">
            <a:extLst>
              <a:ext uri="{FF2B5EF4-FFF2-40B4-BE49-F238E27FC236}">
                <a16:creationId xmlns:a16="http://schemas.microsoft.com/office/drawing/2014/main" id="{6C51F672-979D-9328-8E21-16264A3E02F4}"/>
              </a:ext>
            </a:extLst>
          </p:cNvPr>
          <p:cNvSpPr/>
          <p:nvPr/>
        </p:nvSpPr>
        <p:spPr>
          <a:xfrm>
            <a:off x="3713636" y="4398773"/>
            <a:ext cx="5191800" cy="34794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1"/>
          <p:cNvSpPr/>
          <p:nvPr/>
        </p:nvSpPr>
        <p:spPr>
          <a:xfrm>
            <a:off x="3769747" y="974320"/>
            <a:ext cx="5191800" cy="34927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"/>
          <p:cNvSpPr/>
          <p:nvPr/>
        </p:nvSpPr>
        <p:spPr>
          <a:xfrm>
            <a:off x="4632607" y="1756519"/>
            <a:ext cx="4328939" cy="32195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4874456" y="2622240"/>
            <a:ext cx="4114800" cy="375034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1"/>
          <p:cNvSpPr/>
          <p:nvPr/>
        </p:nvSpPr>
        <p:spPr>
          <a:xfrm>
            <a:off x="3769746" y="3494351"/>
            <a:ext cx="5191800" cy="34794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1"/>
          <p:cNvSpPr txBox="1">
            <a:spLocks noGrp="1"/>
          </p:cNvSpPr>
          <p:nvPr>
            <p:ph type="title"/>
          </p:nvPr>
        </p:nvSpPr>
        <p:spPr>
          <a:xfrm>
            <a:off x="40506" y="98672"/>
            <a:ext cx="4952376" cy="525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dirty="0">
                <a:solidFill>
                  <a:schemeClr val="dk1"/>
                </a:solidFill>
              </a:rPr>
              <a:t>WE PRESENT  </a:t>
            </a:r>
            <a:r>
              <a:rPr lang="en-IN" sz="4000" dirty="0">
                <a:solidFill>
                  <a:srgbClr val="5CD3BD"/>
                </a:solidFill>
              </a:rPr>
              <a:t>EMMA!</a:t>
            </a:r>
            <a:endParaRPr sz="2800" dirty="0">
              <a:solidFill>
                <a:srgbClr val="5CD3BD"/>
              </a:solidFill>
            </a:endParaRPr>
          </a:p>
        </p:txBody>
      </p:sp>
      <p:sp>
        <p:nvSpPr>
          <p:cNvPr id="524" name="Google Shape;524;p31"/>
          <p:cNvSpPr txBox="1"/>
          <p:nvPr/>
        </p:nvSpPr>
        <p:spPr>
          <a:xfrm>
            <a:off x="6817557" y="1009626"/>
            <a:ext cx="2171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77D14C"/>
                </a:solidFill>
                <a:latin typeface="Fira Sans"/>
                <a:ea typeface="Fira Sans"/>
                <a:cs typeface="Fira Sans"/>
                <a:sym typeface="Fira Sans"/>
              </a:rPr>
              <a:t>Non contact service</a:t>
            </a:r>
            <a:endParaRPr sz="1600" b="1" dirty="0">
              <a:solidFill>
                <a:srgbClr val="77D14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" name="Google Shape;527;p31"/>
          <p:cNvSpPr txBox="1"/>
          <p:nvPr/>
        </p:nvSpPr>
        <p:spPr>
          <a:xfrm>
            <a:off x="6962337" y="1787702"/>
            <a:ext cx="199921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FD8714"/>
                </a:solidFill>
                <a:latin typeface="Fira Sans"/>
                <a:ea typeface="Fira Sans"/>
                <a:cs typeface="Fira Sans"/>
                <a:sym typeface="Fira Sans"/>
              </a:rPr>
              <a:t>Remote monitoring </a:t>
            </a:r>
          </a:p>
        </p:txBody>
      </p:sp>
      <p:sp>
        <p:nvSpPr>
          <p:cNvPr id="530" name="Google Shape;530;p31"/>
          <p:cNvSpPr txBox="1"/>
          <p:nvPr/>
        </p:nvSpPr>
        <p:spPr>
          <a:xfrm>
            <a:off x="6550856" y="2670944"/>
            <a:ext cx="2438401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4CD8E8"/>
                </a:solidFill>
                <a:latin typeface="Fira Sans"/>
                <a:ea typeface="Fira Sans"/>
                <a:cs typeface="Fira Sans"/>
                <a:sym typeface="Fira Sans"/>
              </a:rPr>
              <a:t>Interactive companion</a:t>
            </a:r>
          </a:p>
        </p:txBody>
      </p:sp>
      <p:sp>
        <p:nvSpPr>
          <p:cNvPr id="533" name="Google Shape;533;p31"/>
          <p:cNvSpPr txBox="1"/>
          <p:nvPr/>
        </p:nvSpPr>
        <p:spPr>
          <a:xfrm>
            <a:off x="5690136" y="3534691"/>
            <a:ext cx="3257507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029BD8"/>
                </a:solidFill>
                <a:latin typeface="Fira Sans"/>
                <a:ea typeface="Fira Sans"/>
                <a:cs typeface="Fira Sans"/>
                <a:sym typeface="Fira Sans"/>
              </a:rPr>
              <a:t>Automatic document generation</a:t>
            </a:r>
          </a:p>
        </p:txBody>
      </p:sp>
      <p:sp>
        <p:nvSpPr>
          <p:cNvPr id="628" name="Google Shape;628;p31"/>
          <p:cNvSpPr/>
          <p:nvPr/>
        </p:nvSpPr>
        <p:spPr>
          <a:xfrm>
            <a:off x="4799031" y="2305069"/>
            <a:ext cx="193851" cy="484624"/>
          </a:xfrm>
          <a:custGeom>
            <a:avLst/>
            <a:gdLst/>
            <a:ahLst/>
            <a:cxnLst/>
            <a:rect l="l" t="t" r="r" b="b"/>
            <a:pathLst>
              <a:path w="3126" h="7690" extrusionOk="0">
                <a:moveTo>
                  <a:pt x="2470" y="0"/>
                </a:moveTo>
                <a:lnTo>
                  <a:pt x="0" y="4408"/>
                </a:lnTo>
                <a:lnTo>
                  <a:pt x="1438" y="4377"/>
                </a:lnTo>
                <a:lnTo>
                  <a:pt x="625" y="7690"/>
                </a:lnTo>
                <a:lnTo>
                  <a:pt x="3126" y="3314"/>
                </a:lnTo>
                <a:lnTo>
                  <a:pt x="1657" y="3376"/>
                </a:lnTo>
                <a:lnTo>
                  <a:pt x="24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1"/>
          <p:cNvSpPr/>
          <p:nvPr/>
        </p:nvSpPr>
        <p:spPr>
          <a:xfrm>
            <a:off x="3967194" y="1732469"/>
            <a:ext cx="502913" cy="211223"/>
          </a:xfrm>
          <a:custGeom>
            <a:avLst/>
            <a:gdLst/>
            <a:ahLst/>
            <a:cxnLst/>
            <a:rect l="l" t="t" r="r" b="b"/>
            <a:pathLst>
              <a:path w="7534" h="3158" extrusionOk="0">
                <a:moveTo>
                  <a:pt x="4002" y="0"/>
                </a:moveTo>
                <a:lnTo>
                  <a:pt x="3752" y="32"/>
                </a:lnTo>
                <a:lnTo>
                  <a:pt x="3470" y="94"/>
                </a:lnTo>
                <a:lnTo>
                  <a:pt x="3220" y="157"/>
                </a:lnTo>
                <a:lnTo>
                  <a:pt x="3001" y="250"/>
                </a:lnTo>
                <a:lnTo>
                  <a:pt x="2564" y="469"/>
                </a:lnTo>
                <a:lnTo>
                  <a:pt x="2189" y="719"/>
                </a:lnTo>
                <a:lnTo>
                  <a:pt x="2032" y="844"/>
                </a:lnTo>
                <a:lnTo>
                  <a:pt x="1907" y="969"/>
                </a:lnTo>
                <a:lnTo>
                  <a:pt x="1782" y="1126"/>
                </a:lnTo>
                <a:lnTo>
                  <a:pt x="1689" y="1282"/>
                </a:lnTo>
                <a:lnTo>
                  <a:pt x="1626" y="1470"/>
                </a:lnTo>
                <a:lnTo>
                  <a:pt x="1595" y="1657"/>
                </a:lnTo>
                <a:lnTo>
                  <a:pt x="1564" y="1782"/>
                </a:lnTo>
                <a:lnTo>
                  <a:pt x="1189" y="1876"/>
                </a:lnTo>
                <a:lnTo>
                  <a:pt x="782" y="2032"/>
                </a:lnTo>
                <a:lnTo>
                  <a:pt x="376" y="2220"/>
                </a:lnTo>
                <a:lnTo>
                  <a:pt x="95" y="2407"/>
                </a:lnTo>
                <a:lnTo>
                  <a:pt x="32" y="2438"/>
                </a:lnTo>
                <a:lnTo>
                  <a:pt x="1" y="2501"/>
                </a:lnTo>
                <a:lnTo>
                  <a:pt x="32" y="2564"/>
                </a:lnTo>
                <a:lnTo>
                  <a:pt x="32" y="2626"/>
                </a:lnTo>
                <a:lnTo>
                  <a:pt x="95" y="2657"/>
                </a:lnTo>
                <a:lnTo>
                  <a:pt x="157" y="2689"/>
                </a:lnTo>
                <a:lnTo>
                  <a:pt x="220" y="2689"/>
                </a:lnTo>
                <a:lnTo>
                  <a:pt x="251" y="2657"/>
                </a:lnTo>
                <a:lnTo>
                  <a:pt x="595" y="2407"/>
                </a:lnTo>
                <a:lnTo>
                  <a:pt x="938" y="2188"/>
                </a:lnTo>
                <a:lnTo>
                  <a:pt x="1345" y="2001"/>
                </a:lnTo>
                <a:lnTo>
                  <a:pt x="1751" y="1813"/>
                </a:lnTo>
                <a:lnTo>
                  <a:pt x="2158" y="1657"/>
                </a:lnTo>
                <a:lnTo>
                  <a:pt x="2564" y="1532"/>
                </a:lnTo>
                <a:lnTo>
                  <a:pt x="2970" y="1438"/>
                </a:lnTo>
                <a:lnTo>
                  <a:pt x="3377" y="1344"/>
                </a:lnTo>
                <a:lnTo>
                  <a:pt x="3845" y="1282"/>
                </a:lnTo>
                <a:lnTo>
                  <a:pt x="4283" y="1251"/>
                </a:lnTo>
                <a:lnTo>
                  <a:pt x="5002" y="1251"/>
                </a:lnTo>
                <a:lnTo>
                  <a:pt x="5471" y="1313"/>
                </a:lnTo>
                <a:lnTo>
                  <a:pt x="5658" y="1344"/>
                </a:lnTo>
                <a:lnTo>
                  <a:pt x="5283" y="1313"/>
                </a:lnTo>
                <a:lnTo>
                  <a:pt x="4908" y="1282"/>
                </a:lnTo>
                <a:lnTo>
                  <a:pt x="4564" y="1313"/>
                </a:lnTo>
                <a:lnTo>
                  <a:pt x="4189" y="1344"/>
                </a:lnTo>
                <a:lnTo>
                  <a:pt x="3502" y="1470"/>
                </a:lnTo>
                <a:lnTo>
                  <a:pt x="2876" y="1595"/>
                </a:lnTo>
                <a:lnTo>
                  <a:pt x="2376" y="1782"/>
                </a:lnTo>
                <a:lnTo>
                  <a:pt x="1939" y="1907"/>
                </a:lnTo>
                <a:lnTo>
                  <a:pt x="1595" y="2063"/>
                </a:lnTo>
                <a:lnTo>
                  <a:pt x="1626" y="2157"/>
                </a:lnTo>
                <a:lnTo>
                  <a:pt x="1720" y="2345"/>
                </a:lnTo>
                <a:lnTo>
                  <a:pt x="1907" y="2626"/>
                </a:lnTo>
                <a:lnTo>
                  <a:pt x="2032" y="2751"/>
                </a:lnTo>
                <a:lnTo>
                  <a:pt x="2189" y="2876"/>
                </a:lnTo>
                <a:lnTo>
                  <a:pt x="2345" y="3001"/>
                </a:lnTo>
                <a:lnTo>
                  <a:pt x="2533" y="3095"/>
                </a:lnTo>
                <a:lnTo>
                  <a:pt x="2751" y="3126"/>
                </a:lnTo>
                <a:lnTo>
                  <a:pt x="3001" y="3157"/>
                </a:lnTo>
                <a:lnTo>
                  <a:pt x="3283" y="3095"/>
                </a:lnTo>
                <a:lnTo>
                  <a:pt x="3595" y="3001"/>
                </a:lnTo>
                <a:lnTo>
                  <a:pt x="3939" y="2845"/>
                </a:lnTo>
                <a:lnTo>
                  <a:pt x="4314" y="2626"/>
                </a:lnTo>
                <a:lnTo>
                  <a:pt x="4689" y="2376"/>
                </a:lnTo>
                <a:lnTo>
                  <a:pt x="5033" y="2157"/>
                </a:lnTo>
                <a:lnTo>
                  <a:pt x="5377" y="2001"/>
                </a:lnTo>
                <a:lnTo>
                  <a:pt x="5690" y="1845"/>
                </a:lnTo>
                <a:lnTo>
                  <a:pt x="5971" y="1751"/>
                </a:lnTo>
                <a:lnTo>
                  <a:pt x="6252" y="1657"/>
                </a:lnTo>
                <a:lnTo>
                  <a:pt x="6690" y="1595"/>
                </a:lnTo>
                <a:lnTo>
                  <a:pt x="7065" y="1563"/>
                </a:lnTo>
                <a:lnTo>
                  <a:pt x="7315" y="1595"/>
                </a:lnTo>
                <a:lnTo>
                  <a:pt x="7534" y="1657"/>
                </a:lnTo>
                <a:lnTo>
                  <a:pt x="7096" y="1282"/>
                </a:lnTo>
                <a:lnTo>
                  <a:pt x="6690" y="969"/>
                </a:lnTo>
                <a:lnTo>
                  <a:pt x="6283" y="688"/>
                </a:lnTo>
                <a:lnTo>
                  <a:pt x="5908" y="469"/>
                </a:lnTo>
                <a:lnTo>
                  <a:pt x="5565" y="313"/>
                </a:lnTo>
                <a:lnTo>
                  <a:pt x="5221" y="157"/>
                </a:lnTo>
                <a:lnTo>
                  <a:pt x="4908" y="63"/>
                </a:lnTo>
                <a:lnTo>
                  <a:pt x="4596" y="32"/>
                </a:lnTo>
                <a:lnTo>
                  <a:pt x="4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C37AF9-92E6-FDF3-D66F-93466B1AF247}"/>
              </a:ext>
            </a:extLst>
          </p:cNvPr>
          <p:cNvGrpSpPr/>
          <p:nvPr/>
        </p:nvGrpSpPr>
        <p:grpSpPr>
          <a:xfrm rot="20739493">
            <a:off x="3431728" y="1157188"/>
            <a:ext cx="1899677" cy="3363572"/>
            <a:chOff x="420386" y="842375"/>
            <a:chExt cx="2084989" cy="3691685"/>
          </a:xfrm>
        </p:grpSpPr>
        <p:sp>
          <p:nvSpPr>
            <p:cNvPr id="3" name="Google Shape;1124;p36">
              <a:extLst>
                <a:ext uri="{FF2B5EF4-FFF2-40B4-BE49-F238E27FC236}">
                  <a16:creationId xmlns:a16="http://schemas.microsoft.com/office/drawing/2014/main" id="{517B9AB1-F542-9553-C14B-71BE4690C1E8}"/>
                </a:ext>
              </a:extLst>
            </p:cNvPr>
            <p:cNvSpPr/>
            <p:nvPr/>
          </p:nvSpPr>
          <p:spPr>
            <a:xfrm rot="7047760">
              <a:off x="1084081" y="894959"/>
              <a:ext cx="1082456" cy="992528"/>
            </a:xfrm>
            <a:custGeom>
              <a:avLst/>
              <a:gdLst/>
              <a:ahLst/>
              <a:cxnLst/>
              <a:rect l="l" t="t" r="r" b="b"/>
              <a:pathLst>
                <a:path w="17273" h="15838" extrusionOk="0">
                  <a:moveTo>
                    <a:pt x="4004" y="0"/>
                  </a:moveTo>
                  <a:cubicBezTo>
                    <a:pt x="1452" y="4710"/>
                    <a:pt x="1" y="10106"/>
                    <a:pt x="1" y="15838"/>
                  </a:cubicBezTo>
                  <a:lnTo>
                    <a:pt x="15309" y="15838"/>
                  </a:lnTo>
                  <a:cubicBezTo>
                    <a:pt x="15309" y="12894"/>
                    <a:pt x="16018" y="10114"/>
                    <a:pt x="17272" y="7662"/>
                  </a:cubicBezTo>
                  <a:lnTo>
                    <a:pt x="4004" y="0"/>
                  </a:lnTo>
                  <a:close/>
                </a:path>
              </a:pathLst>
            </a:custGeom>
            <a:solidFill>
              <a:srgbClr val="77D1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" name="Google Shape;1125;p36">
              <a:extLst>
                <a:ext uri="{FF2B5EF4-FFF2-40B4-BE49-F238E27FC236}">
                  <a16:creationId xmlns:a16="http://schemas.microsoft.com/office/drawing/2014/main" id="{7B6C027F-B2B6-477A-FC02-CCCBFB29CA8F}"/>
                </a:ext>
              </a:extLst>
            </p:cNvPr>
            <p:cNvSpPr/>
            <p:nvPr/>
          </p:nvSpPr>
          <p:spPr>
            <a:xfrm rot="7047760">
              <a:off x="1261986" y="785567"/>
              <a:ext cx="760846" cy="874462"/>
            </a:xfrm>
            <a:custGeom>
              <a:avLst/>
              <a:gdLst/>
              <a:ahLst/>
              <a:cxnLst/>
              <a:rect l="l" t="t" r="r" b="b"/>
              <a:pathLst>
                <a:path w="12141" h="13954" extrusionOk="0">
                  <a:moveTo>
                    <a:pt x="3059" y="1"/>
                  </a:moveTo>
                  <a:cubicBezTo>
                    <a:pt x="1095" y="4244"/>
                    <a:pt x="1" y="8971"/>
                    <a:pt x="1" y="13954"/>
                  </a:cubicBezTo>
                  <a:lnTo>
                    <a:pt x="11791" y="13954"/>
                  </a:lnTo>
                  <a:cubicBezTo>
                    <a:pt x="12019" y="13057"/>
                    <a:pt x="12141" y="12115"/>
                    <a:pt x="12141" y="11145"/>
                  </a:cubicBezTo>
                  <a:cubicBezTo>
                    <a:pt x="12141" y="5647"/>
                    <a:pt x="8242" y="1061"/>
                    <a:pt x="3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6;p36">
              <a:extLst>
                <a:ext uri="{FF2B5EF4-FFF2-40B4-BE49-F238E27FC236}">
                  <a16:creationId xmlns:a16="http://schemas.microsoft.com/office/drawing/2014/main" id="{29BD7C04-62EC-5039-BB32-4F18AFC2EE60}"/>
                </a:ext>
              </a:extLst>
            </p:cNvPr>
            <p:cNvSpPr/>
            <p:nvPr/>
          </p:nvSpPr>
          <p:spPr>
            <a:xfrm rot="5400000">
              <a:off x="375391" y="3496662"/>
              <a:ext cx="1082393" cy="992403"/>
            </a:xfrm>
            <a:custGeom>
              <a:avLst/>
              <a:gdLst/>
              <a:ahLst/>
              <a:cxnLst/>
              <a:rect l="l" t="t" r="r" b="b"/>
              <a:pathLst>
                <a:path w="17272" h="15836" extrusionOk="0">
                  <a:moveTo>
                    <a:pt x="13267" y="0"/>
                  </a:moveTo>
                  <a:lnTo>
                    <a:pt x="1" y="7660"/>
                  </a:lnTo>
                  <a:cubicBezTo>
                    <a:pt x="1255" y="10112"/>
                    <a:pt x="1964" y="12892"/>
                    <a:pt x="1964" y="15836"/>
                  </a:cubicBezTo>
                  <a:lnTo>
                    <a:pt x="17271" y="15836"/>
                  </a:lnTo>
                  <a:cubicBezTo>
                    <a:pt x="17271" y="10104"/>
                    <a:pt x="15820" y="4709"/>
                    <a:pt x="13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7;p36">
              <a:extLst>
                <a:ext uri="{FF2B5EF4-FFF2-40B4-BE49-F238E27FC236}">
                  <a16:creationId xmlns:a16="http://schemas.microsoft.com/office/drawing/2014/main" id="{77AFD648-2886-C535-F52C-B607B4675DAC}"/>
                </a:ext>
              </a:extLst>
            </p:cNvPr>
            <p:cNvSpPr/>
            <p:nvPr/>
          </p:nvSpPr>
          <p:spPr>
            <a:xfrm rot="5400000">
              <a:off x="516706" y="3633094"/>
              <a:ext cx="906485" cy="885554"/>
            </a:xfrm>
            <a:custGeom>
              <a:avLst/>
              <a:gdLst/>
              <a:ahLst/>
              <a:cxnLst/>
              <a:rect l="l" t="t" r="r" b="b"/>
              <a:pathLst>
                <a:path w="14465" h="14131" extrusionOk="0">
                  <a:moveTo>
                    <a:pt x="10539" y="0"/>
                  </a:moveTo>
                  <a:lnTo>
                    <a:pt x="1" y="6084"/>
                  </a:lnTo>
                  <a:cubicBezTo>
                    <a:pt x="1426" y="10743"/>
                    <a:pt x="5757" y="14130"/>
                    <a:pt x="10883" y="14130"/>
                  </a:cubicBezTo>
                  <a:cubicBezTo>
                    <a:pt x="12135" y="14130"/>
                    <a:pt x="13339" y="13928"/>
                    <a:pt x="14464" y="13554"/>
                  </a:cubicBezTo>
                  <a:cubicBezTo>
                    <a:pt x="14135" y="8673"/>
                    <a:pt x="12751" y="4079"/>
                    <a:pt x="10539" y="0"/>
                  </a:cubicBezTo>
                  <a:close/>
                </a:path>
              </a:pathLst>
            </a:custGeom>
            <a:solidFill>
              <a:srgbClr val="FFFFFF">
                <a:alpha val="28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33;p36">
              <a:extLst>
                <a:ext uri="{FF2B5EF4-FFF2-40B4-BE49-F238E27FC236}">
                  <a16:creationId xmlns:a16="http://schemas.microsoft.com/office/drawing/2014/main" id="{9AF9339E-AB52-2D2F-43D2-FB908F4AB6A9}"/>
                </a:ext>
              </a:extLst>
            </p:cNvPr>
            <p:cNvSpPr/>
            <p:nvPr/>
          </p:nvSpPr>
          <p:spPr>
            <a:xfrm rot="5400000">
              <a:off x="1497274" y="2432695"/>
              <a:ext cx="934623" cy="1081578"/>
            </a:xfrm>
            <a:custGeom>
              <a:avLst/>
              <a:gdLst/>
              <a:ahLst/>
              <a:cxnLst/>
              <a:rect l="l" t="t" r="r" b="b"/>
              <a:pathLst>
                <a:path w="14914" h="17259" extrusionOk="0">
                  <a:moveTo>
                    <a:pt x="1" y="1"/>
                  </a:moveTo>
                  <a:lnTo>
                    <a:pt x="1" y="15319"/>
                  </a:lnTo>
                  <a:cubicBezTo>
                    <a:pt x="2602" y="15451"/>
                    <a:pt x="5057" y="16136"/>
                    <a:pt x="7252" y="17258"/>
                  </a:cubicBezTo>
                  <a:lnTo>
                    <a:pt x="14914" y="3990"/>
                  </a:lnTo>
                  <a:cubicBezTo>
                    <a:pt x="10458" y="1575"/>
                    <a:pt x="5389" y="14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4;p36">
              <a:extLst>
                <a:ext uri="{FF2B5EF4-FFF2-40B4-BE49-F238E27FC236}">
                  <a16:creationId xmlns:a16="http://schemas.microsoft.com/office/drawing/2014/main" id="{D5C257A4-AEDC-D25B-629E-F91FFAC99E60}"/>
                </a:ext>
              </a:extLst>
            </p:cNvPr>
            <p:cNvSpPr/>
            <p:nvPr/>
          </p:nvSpPr>
          <p:spPr>
            <a:xfrm rot="5400000">
              <a:off x="1767433" y="2595067"/>
              <a:ext cx="826898" cy="648985"/>
            </a:xfrm>
            <a:custGeom>
              <a:avLst/>
              <a:gdLst/>
              <a:ahLst/>
              <a:cxnLst/>
              <a:rect l="l" t="t" r="r" b="b"/>
              <a:pathLst>
                <a:path w="13195" h="10356" extrusionOk="0">
                  <a:moveTo>
                    <a:pt x="1" y="1"/>
                  </a:moveTo>
                  <a:lnTo>
                    <a:pt x="1" y="10058"/>
                  </a:lnTo>
                  <a:cubicBezTo>
                    <a:pt x="833" y="10252"/>
                    <a:pt x="1702" y="10356"/>
                    <a:pt x="2596" y="10356"/>
                  </a:cubicBezTo>
                  <a:cubicBezTo>
                    <a:pt x="7416" y="10356"/>
                    <a:pt x="11536" y="7357"/>
                    <a:pt x="13195" y="3123"/>
                  </a:cubicBezTo>
                  <a:cubicBezTo>
                    <a:pt x="9171" y="1234"/>
                    <a:pt x="4709" y="12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8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8;p36">
              <a:extLst>
                <a:ext uri="{FF2B5EF4-FFF2-40B4-BE49-F238E27FC236}">
                  <a16:creationId xmlns:a16="http://schemas.microsoft.com/office/drawing/2014/main" id="{DE9B5E6D-106D-142E-2536-02871179FCA7}"/>
                </a:ext>
              </a:extLst>
            </p:cNvPr>
            <p:cNvSpPr/>
            <p:nvPr/>
          </p:nvSpPr>
          <p:spPr>
            <a:xfrm rot="5400000">
              <a:off x="1497274" y="1382168"/>
              <a:ext cx="934623" cy="1081578"/>
            </a:xfrm>
            <a:custGeom>
              <a:avLst/>
              <a:gdLst/>
              <a:ahLst/>
              <a:cxnLst/>
              <a:rect l="l" t="t" r="r" b="b"/>
              <a:pathLst>
                <a:path w="14914" h="17259" extrusionOk="0">
                  <a:moveTo>
                    <a:pt x="14914" y="1"/>
                  </a:moveTo>
                  <a:cubicBezTo>
                    <a:pt x="9526" y="147"/>
                    <a:pt x="4457" y="1575"/>
                    <a:pt x="1" y="3990"/>
                  </a:cubicBezTo>
                  <a:lnTo>
                    <a:pt x="7663" y="17258"/>
                  </a:lnTo>
                  <a:cubicBezTo>
                    <a:pt x="9855" y="16136"/>
                    <a:pt x="12311" y="15451"/>
                    <a:pt x="14914" y="15319"/>
                  </a:cubicBezTo>
                  <a:lnTo>
                    <a:pt x="14914" y="1"/>
                  </a:lnTo>
                  <a:close/>
                </a:path>
              </a:pathLst>
            </a:custGeom>
            <a:solidFill>
              <a:srgbClr val="D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9;p36">
              <a:extLst>
                <a:ext uri="{FF2B5EF4-FFF2-40B4-BE49-F238E27FC236}">
                  <a16:creationId xmlns:a16="http://schemas.microsoft.com/office/drawing/2014/main" id="{89B75566-7434-F21C-7F3D-66DAAA77907D}"/>
                </a:ext>
              </a:extLst>
            </p:cNvPr>
            <p:cNvSpPr/>
            <p:nvPr/>
          </p:nvSpPr>
          <p:spPr>
            <a:xfrm rot="5400000">
              <a:off x="1599359" y="1403976"/>
              <a:ext cx="844695" cy="948034"/>
            </a:xfrm>
            <a:custGeom>
              <a:avLst/>
              <a:gdLst/>
              <a:ahLst/>
              <a:cxnLst/>
              <a:rect l="l" t="t" r="r" b="b"/>
              <a:pathLst>
                <a:path w="13479" h="15128" extrusionOk="0">
                  <a:moveTo>
                    <a:pt x="12493" y="0"/>
                  </a:moveTo>
                  <a:cubicBezTo>
                    <a:pt x="8006" y="449"/>
                    <a:pt x="3784" y="1786"/>
                    <a:pt x="1" y="3836"/>
                  </a:cubicBezTo>
                  <a:lnTo>
                    <a:pt x="6521" y="15127"/>
                  </a:lnTo>
                  <a:cubicBezTo>
                    <a:pt x="10609" y="13401"/>
                    <a:pt x="13478" y="9355"/>
                    <a:pt x="13478" y="4640"/>
                  </a:cubicBezTo>
                  <a:cubicBezTo>
                    <a:pt x="13478" y="2987"/>
                    <a:pt x="13125" y="1418"/>
                    <a:pt x="1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0;p36">
              <a:extLst>
                <a:ext uri="{FF2B5EF4-FFF2-40B4-BE49-F238E27FC236}">
                  <a16:creationId xmlns:a16="http://schemas.microsoft.com/office/drawing/2014/main" id="{9D318A2A-8221-6CAF-40C0-F4A612B28EA5}"/>
                </a:ext>
              </a:extLst>
            </p:cNvPr>
            <p:cNvSpPr/>
            <p:nvPr/>
          </p:nvSpPr>
          <p:spPr>
            <a:xfrm rot="5400000">
              <a:off x="1033116" y="3060923"/>
              <a:ext cx="1164174" cy="1164174"/>
            </a:xfrm>
            <a:custGeom>
              <a:avLst/>
              <a:gdLst/>
              <a:ahLst/>
              <a:cxnLst/>
              <a:rect l="l" t="t" r="r" b="b"/>
              <a:pathLst>
                <a:path w="18577" h="18577" extrusionOk="0">
                  <a:moveTo>
                    <a:pt x="7662" y="0"/>
                  </a:moveTo>
                  <a:lnTo>
                    <a:pt x="0" y="13268"/>
                  </a:lnTo>
                  <a:cubicBezTo>
                    <a:pt x="2122" y="14644"/>
                    <a:pt x="3933" y="16455"/>
                    <a:pt x="5309" y="18576"/>
                  </a:cubicBezTo>
                  <a:lnTo>
                    <a:pt x="18576" y="10915"/>
                  </a:lnTo>
                  <a:cubicBezTo>
                    <a:pt x="15842" y="6479"/>
                    <a:pt x="12098" y="2733"/>
                    <a:pt x="7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1;p36">
              <a:extLst>
                <a:ext uri="{FF2B5EF4-FFF2-40B4-BE49-F238E27FC236}">
                  <a16:creationId xmlns:a16="http://schemas.microsoft.com/office/drawing/2014/main" id="{8DA28C3E-D76C-5BC8-1B12-05C16A9DD99F}"/>
                </a:ext>
              </a:extLst>
            </p:cNvPr>
            <p:cNvSpPr/>
            <p:nvPr/>
          </p:nvSpPr>
          <p:spPr>
            <a:xfrm rot="5400000">
              <a:off x="1349587" y="3278383"/>
              <a:ext cx="939574" cy="755707"/>
            </a:xfrm>
            <a:custGeom>
              <a:avLst/>
              <a:gdLst/>
              <a:ahLst/>
              <a:cxnLst/>
              <a:rect l="l" t="t" r="r" b="b"/>
              <a:pathLst>
                <a:path w="14993" h="12059" extrusionOk="0">
                  <a:moveTo>
                    <a:pt x="5659" y="0"/>
                  </a:moveTo>
                  <a:lnTo>
                    <a:pt x="1" y="9802"/>
                  </a:lnTo>
                  <a:cubicBezTo>
                    <a:pt x="1897" y="11219"/>
                    <a:pt x="4253" y="12059"/>
                    <a:pt x="6803" y="12059"/>
                  </a:cubicBezTo>
                  <a:cubicBezTo>
                    <a:pt x="10019" y="12059"/>
                    <a:pt x="12925" y="10723"/>
                    <a:pt x="14993" y="8579"/>
                  </a:cubicBezTo>
                  <a:cubicBezTo>
                    <a:pt x="12463" y="5158"/>
                    <a:pt x="9292" y="2239"/>
                    <a:pt x="5659" y="0"/>
                  </a:cubicBezTo>
                  <a:close/>
                </a:path>
              </a:pathLst>
            </a:custGeom>
            <a:solidFill>
              <a:srgbClr val="FFFFFF">
                <a:alpha val="28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191;p36">
              <a:extLst>
                <a:ext uri="{FF2B5EF4-FFF2-40B4-BE49-F238E27FC236}">
                  <a16:creationId xmlns:a16="http://schemas.microsoft.com/office/drawing/2014/main" id="{58F39322-318E-6E5E-253D-FC05999B4DF9}"/>
                </a:ext>
              </a:extLst>
            </p:cNvPr>
            <p:cNvGrpSpPr/>
            <p:nvPr/>
          </p:nvGrpSpPr>
          <p:grpSpPr>
            <a:xfrm rot="7047760">
              <a:off x="1323870" y="1124868"/>
              <a:ext cx="380243" cy="368802"/>
              <a:chOff x="3270675" y="841800"/>
              <a:chExt cx="497700" cy="482725"/>
            </a:xfrm>
          </p:grpSpPr>
          <p:sp>
            <p:nvSpPr>
              <p:cNvPr id="32" name="Google Shape;1192;p36">
                <a:extLst>
                  <a:ext uri="{FF2B5EF4-FFF2-40B4-BE49-F238E27FC236}">
                    <a16:creationId xmlns:a16="http://schemas.microsoft.com/office/drawing/2014/main" id="{A248A350-AC94-9C27-EB0B-C18085B0DA12}"/>
                  </a:ext>
                </a:extLst>
              </p:cNvPr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1193;p36">
                <a:extLst>
                  <a:ext uri="{FF2B5EF4-FFF2-40B4-BE49-F238E27FC236}">
                    <a16:creationId xmlns:a16="http://schemas.microsoft.com/office/drawing/2014/main" id="{B4224024-85F6-5B93-27AE-F8CBF8767596}"/>
                  </a:ext>
                </a:extLst>
              </p:cNvPr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" name="Google Shape;1194;p36">
                <a:extLst>
                  <a:ext uri="{FF2B5EF4-FFF2-40B4-BE49-F238E27FC236}">
                    <a16:creationId xmlns:a16="http://schemas.microsoft.com/office/drawing/2014/main" id="{CCC7E8D5-FD8D-0870-47B9-7D453CB8F0A2}"/>
                  </a:ext>
                </a:extLst>
              </p:cNvPr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6" name="Google Shape;1195;p36">
              <a:extLst>
                <a:ext uri="{FF2B5EF4-FFF2-40B4-BE49-F238E27FC236}">
                  <a16:creationId xmlns:a16="http://schemas.microsoft.com/office/drawing/2014/main" id="{C4030AD4-B7F3-1A78-48CE-2D3138BC1642}"/>
                </a:ext>
              </a:extLst>
            </p:cNvPr>
            <p:cNvGrpSpPr/>
            <p:nvPr/>
          </p:nvGrpSpPr>
          <p:grpSpPr>
            <a:xfrm rot="5400000">
              <a:off x="621306" y="3884446"/>
              <a:ext cx="368114" cy="368114"/>
              <a:chOff x="3271200" y="1435075"/>
              <a:chExt cx="481825" cy="481825"/>
            </a:xfrm>
          </p:grpSpPr>
          <p:sp>
            <p:nvSpPr>
              <p:cNvPr id="30" name="Google Shape;1196;p36">
                <a:extLst>
                  <a:ext uri="{FF2B5EF4-FFF2-40B4-BE49-F238E27FC236}">
                    <a16:creationId xmlns:a16="http://schemas.microsoft.com/office/drawing/2014/main" id="{771FCDBA-7025-90FA-BDC1-523A7B854D6A}"/>
                  </a:ext>
                </a:extLst>
              </p:cNvPr>
              <p:cNvSpPr/>
              <p:nvPr/>
            </p:nvSpPr>
            <p:spPr>
              <a:xfrm>
                <a:off x="3271200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" name="Google Shape;1197;p36">
                <a:extLst>
                  <a:ext uri="{FF2B5EF4-FFF2-40B4-BE49-F238E27FC236}">
                    <a16:creationId xmlns:a16="http://schemas.microsoft.com/office/drawing/2014/main" id="{CF11DF2D-3235-4608-DD9F-88D3D143CD96}"/>
                  </a:ext>
                </a:extLst>
              </p:cNvPr>
              <p:cNvSpPr/>
              <p:nvPr/>
            </p:nvSpPr>
            <p:spPr>
              <a:xfrm>
                <a:off x="3356575" y="1520525"/>
                <a:ext cx="311000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12441" extrusionOk="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7" name="Google Shape;1198;p36">
              <a:extLst>
                <a:ext uri="{FF2B5EF4-FFF2-40B4-BE49-F238E27FC236}">
                  <a16:creationId xmlns:a16="http://schemas.microsoft.com/office/drawing/2014/main" id="{BA03F3D4-00A2-8061-E7E1-3F59DE15181A}"/>
                </a:ext>
              </a:extLst>
            </p:cNvPr>
            <p:cNvGrpSpPr/>
            <p:nvPr/>
          </p:nvGrpSpPr>
          <p:grpSpPr>
            <a:xfrm rot="5400000">
              <a:off x="1431274" y="3426481"/>
              <a:ext cx="368114" cy="368114"/>
              <a:chOff x="1492675" y="2620775"/>
              <a:chExt cx="481825" cy="481825"/>
            </a:xfrm>
          </p:grpSpPr>
          <p:sp>
            <p:nvSpPr>
              <p:cNvPr id="28" name="Google Shape;1199;p36">
                <a:extLst>
                  <a:ext uri="{FF2B5EF4-FFF2-40B4-BE49-F238E27FC236}">
                    <a16:creationId xmlns:a16="http://schemas.microsoft.com/office/drawing/2014/main" id="{F69D0ACF-2E0F-C9D6-76F8-38C7E9EC62F5}"/>
                  </a:ext>
                </a:extLst>
              </p:cNvPr>
              <p:cNvSpPr/>
              <p:nvPr/>
            </p:nvSpPr>
            <p:spPr>
              <a:xfrm>
                <a:off x="1677125" y="2620775"/>
                <a:ext cx="112950" cy="1138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4554" extrusionOk="0">
                    <a:moveTo>
                      <a:pt x="2259" y="0"/>
                    </a:moveTo>
                    <a:cubicBezTo>
                      <a:pt x="1009" y="0"/>
                      <a:pt x="0" y="1048"/>
                      <a:pt x="0" y="2298"/>
                    </a:cubicBezTo>
                    <a:cubicBezTo>
                      <a:pt x="0" y="3544"/>
                      <a:pt x="1009" y="4553"/>
                      <a:pt x="2259" y="4553"/>
                    </a:cubicBezTo>
                    <a:cubicBezTo>
                      <a:pt x="3505" y="4553"/>
                      <a:pt x="4517" y="3544"/>
                      <a:pt x="4517" y="2298"/>
                    </a:cubicBezTo>
                    <a:cubicBezTo>
                      <a:pt x="4517" y="1048"/>
                      <a:pt x="3505" y="0"/>
                      <a:pt x="2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1200;p36">
                <a:extLst>
                  <a:ext uri="{FF2B5EF4-FFF2-40B4-BE49-F238E27FC236}">
                    <a16:creationId xmlns:a16="http://schemas.microsoft.com/office/drawing/2014/main" id="{A6B9A19E-0060-736A-4401-F719F91B3DE8}"/>
                  </a:ext>
                </a:extLst>
              </p:cNvPr>
              <p:cNvSpPr/>
              <p:nvPr/>
            </p:nvSpPr>
            <p:spPr>
              <a:xfrm>
                <a:off x="1492675" y="2734675"/>
                <a:ext cx="481825" cy="367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4717" extrusionOk="0">
                    <a:moveTo>
                      <a:pt x="5120" y="4517"/>
                    </a:moveTo>
                    <a:cubicBezTo>
                      <a:pt x="5623" y="4517"/>
                      <a:pt x="5873" y="5122"/>
                      <a:pt x="5517" y="5481"/>
                    </a:cubicBezTo>
                    <a:cubicBezTo>
                      <a:pt x="5403" y="5595"/>
                      <a:pt x="5262" y="5647"/>
                      <a:pt x="5123" y="5647"/>
                    </a:cubicBezTo>
                    <a:cubicBezTo>
                      <a:pt x="4833" y="5647"/>
                      <a:pt x="4554" y="5421"/>
                      <a:pt x="4554" y="5080"/>
                    </a:cubicBezTo>
                    <a:cubicBezTo>
                      <a:pt x="4554" y="4767"/>
                      <a:pt x="4807" y="4517"/>
                      <a:pt x="5120" y="4517"/>
                    </a:cubicBezTo>
                    <a:close/>
                    <a:moveTo>
                      <a:pt x="3991" y="0"/>
                    </a:moveTo>
                    <a:cubicBezTo>
                      <a:pt x="3677" y="0"/>
                      <a:pt x="3425" y="250"/>
                      <a:pt x="3425" y="563"/>
                    </a:cubicBezTo>
                    <a:lnTo>
                      <a:pt x="3425" y="2572"/>
                    </a:lnTo>
                    <a:cubicBezTo>
                      <a:pt x="2455" y="3367"/>
                      <a:pt x="1750" y="4439"/>
                      <a:pt x="1401" y="5646"/>
                    </a:cubicBezTo>
                    <a:lnTo>
                      <a:pt x="564" y="5646"/>
                    </a:lnTo>
                    <a:cubicBezTo>
                      <a:pt x="251" y="5646"/>
                      <a:pt x="1" y="5896"/>
                      <a:pt x="1" y="6209"/>
                    </a:cubicBezTo>
                    <a:lnTo>
                      <a:pt x="1" y="9597"/>
                    </a:lnTo>
                    <a:cubicBezTo>
                      <a:pt x="1" y="9910"/>
                      <a:pt x="251" y="10163"/>
                      <a:pt x="564" y="10163"/>
                    </a:cubicBezTo>
                    <a:lnTo>
                      <a:pt x="1850" y="10163"/>
                    </a:lnTo>
                    <a:cubicBezTo>
                      <a:pt x="2446" y="11322"/>
                      <a:pt x="3391" y="12265"/>
                      <a:pt x="4554" y="12858"/>
                    </a:cubicBezTo>
                    <a:lnTo>
                      <a:pt x="4554" y="14153"/>
                    </a:lnTo>
                    <a:cubicBezTo>
                      <a:pt x="4554" y="14463"/>
                      <a:pt x="4807" y="14716"/>
                      <a:pt x="5120" y="14716"/>
                    </a:cubicBezTo>
                    <a:lnTo>
                      <a:pt x="7378" y="14716"/>
                    </a:lnTo>
                    <a:cubicBezTo>
                      <a:pt x="7688" y="14716"/>
                      <a:pt x="7941" y="14463"/>
                      <a:pt x="7941" y="14153"/>
                    </a:cubicBezTo>
                    <a:lnTo>
                      <a:pt x="7941" y="13551"/>
                    </a:lnTo>
                    <a:lnTo>
                      <a:pt x="11329" y="13551"/>
                    </a:lnTo>
                    <a:lnTo>
                      <a:pt x="11329" y="14153"/>
                    </a:lnTo>
                    <a:cubicBezTo>
                      <a:pt x="11329" y="14463"/>
                      <a:pt x="11582" y="14716"/>
                      <a:pt x="11895" y="14716"/>
                    </a:cubicBezTo>
                    <a:lnTo>
                      <a:pt x="14154" y="14716"/>
                    </a:lnTo>
                    <a:cubicBezTo>
                      <a:pt x="14464" y="14716"/>
                      <a:pt x="14717" y="14463"/>
                      <a:pt x="14717" y="14153"/>
                    </a:cubicBezTo>
                    <a:lnTo>
                      <a:pt x="14717" y="12864"/>
                    </a:lnTo>
                    <a:cubicBezTo>
                      <a:pt x="16647" y="11880"/>
                      <a:pt x="17945" y="9958"/>
                      <a:pt x="18107" y="7808"/>
                    </a:cubicBezTo>
                    <a:cubicBezTo>
                      <a:pt x="18800" y="7582"/>
                      <a:pt x="19270" y="6938"/>
                      <a:pt x="19273" y="6209"/>
                    </a:cubicBezTo>
                    <a:lnTo>
                      <a:pt x="19273" y="5080"/>
                    </a:lnTo>
                    <a:cubicBezTo>
                      <a:pt x="19273" y="4767"/>
                      <a:pt x="19020" y="4517"/>
                      <a:pt x="18707" y="4517"/>
                    </a:cubicBezTo>
                    <a:cubicBezTo>
                      <a:pt x="18393" y="4517"/>
                      <a:pt x="18144" y="4767"/>
                      <a:pt x="18144" y="5080"/>
                    </a:cubicBezTo>
                    <a:lnTo>
                      <a:pt x="18144" y="6209"/>
                    </a:lnTo>
                    <a:cubicBezTo>
                      <a:pt x="18141" y="6300"/>
                      <a:pt x="18116" y="6387"/>
                      <a:pt x="18074" y="6465"/>
                    </a:cubicBezTo>
                    <a:cubicBezTo>
                      <a:pt x="17647" y="3454"/>
                      <a:pt x="15021" y="1129"/>
                      <a:pt x="11895" y="1129"/>
                    </a:cubicBezTo>
                    <a:lnTo>
                      <a:pt x="7378" y="1129"/>
                    </a:lnTo>
                    <a:cubicBezTo>
                      <a:pt x="7020" y="1129"/>
                      <a:pt x="6665" y="1166"/>
                      <a:pt x="6315" y="1232"/>
                    </a:cubicBezTo>
                    <a:cubicBezTo>
                      <a:pt x="5788" y="464"/>
                      <a:pt x="4921" y="3"/>
                      <a:pt x="39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8" name="Google Shape;1201;p36">
              <a:extLst>
                <a:ext uri="{FF2B5EF4-FFF2-40B4-BE49-F238E27FC236}">
                  <a16:creationId xmlns:a16="http://schemas.microsoft.com/office/drawing/2014/main" id="{A7FCB14D-55A0-D38C-6F8B-474816F1DE03}"/>
                </a:ext>
              </a:extLst>
            </p:cNvPr>
            <p:cNvSpPr/>
            <p:nvPr/>
          </p:nvSpPr>
          <p:spPr>
            <a:xfrm rot="5400000">
              <a:off x="1799932" y="2659219"/>
              <a:ext cx="368172" cy="368114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40" y="5686"/>
                  </a:moveTo>
                  <a:cubicBezTo>
                    <a:pt x="11236" y="5686"/>
                    <a:pt x="12678" y="6647"/>
                    <a:pt x="13289" y="8125"/>
                  </a:cubicBezTo>
                  <a:cubicBezTo>
                    <a:pt x="13901" y="9601"/>
                    <a:pt x="13563" y="11302"/>
                    <a:pt x="12434" y="12431"/>
                  </a:cubicBezTo>
                  <a:cubicBezTo>
                    <a:pt x="11676" y="13187"/>
                    <a:pt x="10664" y="13590"/>
                    <a:pt x="9635" y="13590"/>
                  </a:cubicBezTo>
                  <a:cubicBezTo>
                    <a:pt x="9126" y="13590"/>
                    <a:pt x="8614" y="13491"/>
                    <a:pt x="8125" y="13289"/>
                  </a:cubicBezTo>
                  <a:cubicBezTo>
                    <a:pt x="6649" y="12675"/>
                    <a:pt x="5686" y="11236"/>
                    <a:pt x="5686" y="9637"/>
                  </a:cubicBezTo>
                  <a:cubicBezTo>
                    <a:pt x="5689" y="7454"/>
                    <a:pt x="7457" y="5686"/>
                    <a:pt x="9640" y="5686"/>
                  </a:cubicBezTo>
                  <a:close/>
                  <a:moveTo>
                    <a:pt x="9640" y="1"/>
                  </a:moveTo>
                  <a:cubicBezTo>
                    <a:pt x="8297" y="1"/>
                    <a:pt x="7068" y="748"/>
                    <a:pt x="6451" y="1940"/>
                  </a:cubicBezTo>
                  <a:cubicBezTo>
                    <a:pt x="6093" y="1826"/>
                    <a:pt x="5726" y="1771"/>
                    <a:pt x="5363" y="1771"/>
                  </a:cubicBezTo>
                  <a:cubicBezTo>
                    <a:pt x="4425" y="1771"/>
                    <a:pt x="3509" y="2139"/>
                    <a:pt x="2825" y="2822"/>
                  </a:cubicBezTo>
                  <a:cubicBezTo>
                    <a:pt x="1877" y="3771"/>
                    <a:pt x="1536" y="5168"/>
                    <a:pt x="1940" y="6448"/>
                  </a:cubicBezTo>
                  <a:cubicBezTo>
                    <a:pt x="750" y="7065"/>
                    <a:pt x="1" y="8297"/>
                    <a:pt x="1" y="9637"/>
                  </a:cubicBezTo>
                  <a:cubicBezTo>
                    <a:pt x="1" y="10977"/>
                    <a:pt x="750" y="12208"/>
                    <a:pt x="1940" y="12826"/>
                  </a:cubicBezTo>
                  <a:cubicBezTo>
                    <a:pt x="1536" y="14105"/>
                    <a:pt x="1877" y="15503"/>
                    <a:pt x="2825" y="16451"/>
                  </a:cubicBezTo>
                  <a:cubicBezTo>
                    <a:pt x="3510" y="17136"/>
                    <a:pt x="4428" y="17504"/>
                    <a:pt x="5367" y="17504"/>
                  </a:cubicBezTo>
                  <a:cubicBezTo>
                    <a:pt x="5729" y="17504"/>
                    <a:pt x="6095" y="17449"/>
                    <a:pt x="6451" y="17337"/>
                  </a:cubicBezTo>
                  <a:cubicBezTo>
                    <a:pt x="7068" y="18526"/>
                    <a:pt x="8297" y="19273"/>
                    <a:pt x="9640" y="19273"/>
                  </a:cubicBezTo>
                  <a:cubicBezTo>
                    <a:pt x="10980" y="19273"/>
                    <a:pt x="12208" y="18526"/>
                    <a:pt x="12826" y="17337"/>
                  </a:cubicBezTo>
                  <a:cubicBezTo>
                    <a:pt x="13182" y="17449"/>
                    <a:pt x="13547" y="17504"/>
                    <a:pt x="13909" y="17504"/>
                  </a:cubicBezTo>
                  <a:cubicBezTo>
                    <a:pt x="14848" y="17504"/>
                    <a:pt x="15767" y="17136"/>
                    <a:pt x="16451" y="16451"/>
                  </a:cubicBezTo>
                  <a:cubicBezTo>
                    <a:pt x="17400" y="15503"/>
                    <a:pt x="17740" y="14105"/>
                    <a:pt x="17336" y="12826"/>
                  </a:cubicBezTo>
                  <a:cubicBezTo>
                    <a:pt x="18526" y="12208"/>
                    <a:pt x="19276" y="10977"/>
                    <a:pt x="19276" y="9637"/>
                  </a:cubicBezTo>
                  <a:cubicBezTo>
                    <a:pt x="19276" y="8297"/>
                    <a:pt x="18526" y="7065"/>
                    <a:pt x="17336" y="6448"/>
                  </a:cubicBezTo>
                  <a:cubicBezTo>
                    <a:pt x="17740" y="5168"/>
                    <a:pt x="17400" y="3771"/>
                    <a:pt x="16451" y="2822"/>
                  </a:cubicBezTo>
                  <a:cubicBezTo>
                    <a:pt x="15768" y="2139"/>
                    <a:pt x="14851" y="1771"/>
                    <a:pt x="13914" y="1771"/>
                  </a:cubicBezTo>
                  <a:cubicBezTo>
                    <a:pt x="13550" y="1771"/>
                    <a:pt x="13183" y="1826"/>
                    <a:pt x="12826" y="1940"/>
                  </a:cubicBezTo>
                  <a:cubicBezTo>
                    <a:pt x="12208" y="748"/>
                    <a:pt x="10980" y="1"/>
                    <a:pt x="9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20" name="Google Shape;1208;p36">
              <a:extLst>
                <a:ext uri="{FF2B5EF4-FFF2-40B4-BE49-F238E27FC236}">
                  <a16:creationId xmlns:a16="http://schemas.microsoft.com/office/drawing/2014/main" id="{39F426E2-239A-E486-EDF5-38894F9C6831}"/>
                </a:ext>
              </a:extLst>
            </p:cNvPr>
            <p:cNvGrpSpPr/>
            <p:nvPr/>
          </p:nvGrpSpPr>
          <p:grpSpPr>
            <a:xfrm rot="5400000">
              <a:off x="1780710" y="1876319"/>
              <a:ext cx="368114" cy="368114"/>
              <a:chOff x="1492675" y="4992125"/>
              <a:chExt cx="481825" cy="481825"/>
            </a:xfrm>
          </p:grpSpPr>
          <p:sp>
            <p:nvSpPr>
              <p:cNvPr id="21" name="Google Shape;1209;p36">
                <a:extLst>
                  <a:ext uri="{FF2B5EF4-FFF2-40B4-BE49-F238E27FC236}">
                    <a16:creationId xmlns:a16="http://schemas.microsoft.com/office/drawing/2014/main" id="{186CA321-9AFD-26A1-8828-34977AA5FE7F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" name="Google Shape;1210;p36">
                <a:extLst>
                  <a:ext uri="{FF2B5EF4-FFF2-40B4-BE49-F238E27FC236}">
                    <a16:creationId xmlns:a16="http://schemas.microsoft.com/office/drawing/2014/main" id="{1F39E06B-34E5-521B-BCF0-446D046228E8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8" name="Google Shape;533;p31">
            <a:extLst>
              <a:ext uri="{FF2B5EF4-FFF2-40B4-BE49-F238E27FC236}">
                <a16:creationId xmlns:a16="http://schemas.microsoft.com/office/drawing/2014/main" id="{F854721A-F1CF-0BC8-E356-52923DB03164}"/>
              </a:ext>
            </a:extLst>
          </p:cNvPr>
          <p:cNvSpPr txBox="1"/>
          <p:nvPr/>
        </p:nvSpPr>
        <p:spPr>
          <a:xfrm>
            <a:off x="5240871" y="4459682"/>
            <a:ext cx="3748385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FFDA00"/>
                </a:solidFill>
                <a:latin typeface="Fira Sans"/>
                <a:ea typeface="Fira Sans"/>
                <a:cs typeface="Fira Sans"/>
                <a:sym typeface="Fira Sans"/>
              </a:rPr>
              <a:t>Automatic disinfection &amp; sterilization</a:t>
            </a:r>
          </a:p>
        </p:txBody>
      </p:sp>
      <p:pic>
        <p:nvPicPr>
          <p:cNvPr id="42" name="Picture 41" descr="A blue and white robot&#10;&#10;Description automatically generated">
            <a:extLst>
              <a:ext uri="{FF2B5EF4-FFF2-40B4-BE49-F238E27FC236}">
                <a16:creationId xmlns:a16="http://schemas.microsoft.com/office/drawing/2014/main" id="{51D5D9B2-7005-FF5D-D3AD-AB3E8EB9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" y="1372189"/>
            <a:ext cx="3486501" cy="3486501"/>
          </a:xfrm>
          <a:prstGeom prst="rect">
            <a:avLst/>
          </a:prstGeom>
          <a:effectLst>
            <a:outerShdw blurRad="50800" dist="127000" dir="36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8663E-908F-2C83-C701-D184A2FCE3B9}"/>
              </a:ext>
            </a:extLst>
          </p:cNvPr>
          <p:cNvSpPr txBox="1"/>
          <p:nvPr/>
        </p:nvSpPr>
        <p:spPr>
          <a:xfrm>
            <a:off x="267675" y="787414"/>
            <a:ext cx="341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CC66FF"/>
                </a:solidFill>
                <a:latin typeface="Fira Sans" panose="020B0503050000020004" pitchFamily="34" charset="0"/>
              </a:rPr>
              <a:t>A Multifunctional  robot capable of….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FD4749-F015-E8E9-DAAA-40AE07EF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70" y="1143626"/>
            <a:ext cx="6424755" cy="3540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D5AD7-B169-09B1-5F3D-A3BE13E192DD}"/>
              </a:ext>
            </a:extLst>
          </p:cNvPr>
          <p:cNvSpPr txBox="1"/>
          <p:nvPr/>
        </p:nvSpPr>
        <p:spPr>
          <a:xfrm>
            <a:off x="372793" y="135792"/>
            <a:ext cx="431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Fira Sans" panose="020B0503050000020004" pitchFamily="34" charset="0"/>
              </a:rPr>
              <a:t>METHODOLOGY :-</a:t>
            </a:r>
          </a:p>
        </p:txBody>
      </p:sp>
    </p:spTree>
    <p:extLst>
      <p:ext uri="{BB962C8B-B14F-4D97-AF65-F5344CB8AC3E}">
        <p14:creationId xmlns:p14="http://schemas.microsoft.com/office/powerpoint/2010/main" val="1883423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3497</TotalTime>
  <Words>519</Words>
  <Application>Microsoft Office PowerPoint</Application>
  <PresentationFormat>On-screen Show (16:9)</PresentationFormat>
  <Paragraphs>182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Roboto</vt:lpstr>
      <vt:lpstr>Arial</vt:lpstr>
      <vt:lpstr>Fira Sans</vt:lpstr>
      <vt:lpstr>Wingdings</vt:lpstr>
      <vt:lpstr>-apple-system</vt:lpstr>
      <vt:lpstr>Simple Light</vt:lpstr>
      <vt:lpstr>Electric Car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PRESENT  EMMA!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SANKHADEEP DUTTA (RA2111043010089)</cp:lastModifiedBy>
  <cp:revision>63</cp:revision>
  <dcterms:modified xsi:type="dcterms:W3CDTF">2024-08-31T22:34:21Z</dcterms:modified>
</cp:coreProperties>
</file>